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4"/>
  </p:sldMasterIdLst>
  <p:notesMasterIdLst>
    <p:notesMasterId r:id="rId16"/>
  </p:notesMasterIdLst>
  <p:handoutMasterIdLst>
    <p:handoutMasterId r:id="rId17"/>
  </p:handoutMasterIdLst>
  <p:sldIdLst>
    <p:sldId id="654" r:id="rId5"/>
    <p:sldId id="2147471934" r:id="rId6"/>
    <p:sldId id="2147471930" r:id="rId7"/>
    <p:sldId id="2147471926" r:id="rId8"/>
    <p:sldId id="2147471924" r:id="rId9"/>
    <p:sldId id="2147471928" r:id="rId10"/>
    <p:sldId id="2147471932" r:id="rId11"/>
    <p:sldId id="2147471917" r:id="rId12"/>
    <p:sldId id="2147471943" r:id="rId13"/>
    <p:sldId id="2147471942" r:id="rId14"/>
    <p:sldId id="2147471944" r:id="rId15"/>
  </p:sldIdLst>
  <p:sldSz cx="12192000" cy="6858000"/>
  <p:notesSz cx="6808788" cy="9940925"/>
  <p:custDataLst>
    <p:tags r:id="rId18"/>
  </p:custData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pertina" id="{62A1DA76-6843-4B47-9746-818A72BE9DE9}">
          <p14:sldIdLst>
            <p14:sldId id="654"/>
          </p14:sldIdLst>
        </p14:section>
        <p14:section name="Overview Tribunale Smart" id="{ED88A00B-4064-4E74-B54C-073C0F0A8941}">
          <p14:sldIdLst>
            <p14:sldId id="2147471934"/>
            <p14:sldId id="2147471930"/>
            <p14:sldId id="2147471926"/>
            <p14:sldId id="2147471924"/>
            <p14:sldId id="2147471928"/>
          </p14:sldIdLst>
        </p14:section>
        <p14:section name="Piano di attivazione dei servizi" id="{FC19576E-9198-44F7-BA43-2130E13515EE}">
          <p14:sldIdLst>
            <p14:sldId id="2147471932"/>
            <p14:sldId id="2147471917"/>
          </p14:sldIdLst>
        </p14:section>
        <p14:section name="Annex" id="{65F6018E-65CC-4D96-9FD1-170D0AD9BE2D}">
          <p14:sldIdLst>
            <p14:sldId id="2147471943"/>
            <p14:sldId id="2147471942"/>
            <p14:sldId id="2147471944"/>
          </p14:sldIdLst>
        </p14:section>
      </p14:sectionLst>
    </p:ext>
    <p:ext uri="{EFAFB233-063F-42B5-8137-9DF3F51BA10A}">
      <p15:sldGuideLst xmlns:p15="http://schemas.microsoft.com/office/powerpoint/2012/main">
        <p15:guide id="2" pos="6856" userDrawn="1">
          <p15:clr>
            <a:srgbClr val="A4A3A4"/>
          </p15:clr>
        </p15:guide>
        <p15:guide id="3" orient="horz" pos="11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72685E8-E660-4D4C-DD31-A58D4DD4F8DB}" name="Vincenzo De Lisi" initials="VDL" userId="S::vincenzo.delisi@giustizia.it::63d2a0e3-253f-4485-908b-e10f7e73673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squale Riccardo Modugno (IT)" initials="PRM(" lastIdx="1" clrIdx="0">
    <p:extLst>
      <p:ext uri="{19B8F6BF-5375-455C-9EA6-DF929625EA0E}">
        <p15:presenceInfo xmlns:p15="http://schemas.microsoft.com/office/powerpoint/2012/main" userId="S::pasquale.riccardo.modugno@pwc.com::51818c7d-e844-4131-a322-a4e310c78be0" providerId="AD"/>
      </p:ext>
    </p:extLst>
  </p:cmAuthor>
  <p:cmAuthor id="2" name="Mauro Sorrentino (IT)" initials="MS(" lastIdx="1" clrIdx="1">
    <p:extLst>
      <p:ext uri="{19B8F6BF-5375-455C-9EA6-DF929625EA0E}">
        <p15:presenceInfo xmlns:p15="http://schemas.microsoft.com/office/powerpoint/2012/main" userId="S::mauro.sorrentino@pwc.com::ead59c88-5038-4bdd-89a4-7a4404b8c879" providerId="AD"/>
      </p:ext>
    </p:extLst>
  </p:cmAuthor>
  <p:cmAuthor id="3" name="Marina Bassi" initials="MB" lastIdx="2" clrIdx="2">
    <p:extLst>
      <p:ext uri="{19B8F6BF-5375-455C-9EA6-DF929625EA0E}">
        <p15:presenceInfo xmlns:p15="http://schemas.microsoft.com/office/powerpoint/2012/main" userId="Marina Bassi" providerId="None"/>
      </p:ext>
    </p:extLst>
  </p:cmAuthor>
  <p:cmAuthor id="4" name="Di Carlo, Anna Maria" initials="DCAM" lastIdx="1" clrIdx="3">
    <p:extLst>
      <p:ext uri="{19B8F6BF-5375-455C-9EA6-DF929625EA0E}">
        <p15:presenceInfo xmlns:p15="http://schemas.microsoft.com/office/powerpoint/2012/main" userId="S::anna.maria.di.carlo@accenture.com::bb62b379-27a9-4e1e-9a82-556ea573767c" providerId="AD"/>
      </p:ext>
    </p:extLst>
  </p:cmAuthor>
  <p:cmAuthor id="5" name="Avanzato, Francesca" initials="AF" lastIdx="8" clrIdx="4">
    <p:extLst>
      <p:ext uri="{19B8F6BF-5375-455C-9EA6-DF929625EA0E}">
        <p15:presenceInfo xmlns:p15="http://schemas.microsoft.com/office/powerpoint/2012/main" userId="S::francesca.avanzato@accenture.com::8f1d35c3-315b-49f3-9efb-99744f9728e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1F4E79"/>
    <a:srgbClr val="0166CC"/>
    <a:srgbClr val="D0CECE"/>
    <a:srgbClr val="DEEBF7"/>
    <a:srgbClr val="D9D9D9"/>
    <a:srgbClr val="FFFFFF"/>
    <a:srgbClr val="F2F2F2"/>
    <a:srgbClr val="FFFCF3"/>
    <a:srgbClr val="D1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7CCA0A-2BFA-40BA-8029-88CDDB7D2BFD}" v="246" vWet="248" dt="2022-09-27T08:03:17.314"/>
    <p1510:client id="{5788C968-A2D0-09EC-528E-845BED1917CF}" v="199" dt="2022-09-27T08:26:26.467"/>
    <p1510:client id="{72C5BFFD-291A-4440-ABEE-2A235C4BEFA6}" v="1099" dt="2022-09-27T08:44:05.474"/>
    <p1510:client id="{97189E01-17F7-4AA6-A418-08A6D7B97B74}" v="20" dt="2022-09-27T09:38:50.822"/>
    <p1510:client id="{A5740450-E636-43E2-9149-72B6379B3BD0}" v="522" dt="2022-09-27T09:53:26.483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Stile chiaro 2 - Color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Stile chiaro 2 - Color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Stile chiaro 3 - Color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le chiaro 3 - Color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Stile con tema 1 - Color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6856"/>
        <p:guide orient="horz" pos="1185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i, Andrea" userId="ef13f13b-ad01-443b-890c-347d54ea7b99" providerId="ADAL" clId="{047CCA0A-2BFA-40BA-8029-88CDDB7D2BFD}"/>
    <pc:docChg chg="undo custSel addSld delSld modSld modSection">
      <pc:chgData name="Loi, Andrea" userId="ef13f13b-ad01-443b-890c-347d54ea7b99" providerId="ADAL" clId="{047CCA0A-2BFA-40BA-8029-88CDDB7D2BFD}" dt="2022-09-27T08:02:59.105" v="239" actId="1076"/>
      <pc:docMkLst>
        <pc:docMk/>
      </pc:docMkLst>
      <pc:sldChg chg="addSp delSp modSp mod">
        <pc:chgData name="Loi, Andrea" userId="ef13f13b-ad01-443b-890c-347d54ea7b99" providerId="ADAL" clId="{047CCA0A-2BFA-40BA-8029-88CDDB7D2BFD}" dt="2022-09-27T07:36:27.829" v="1"/>
        <pc:sldMkLst>
          <pc:docMk/>
          <pc:sldMk cId="478929696" sldId="2147471924"/>
        </pc:sldMkLst>
        <pc:spChg chg="add mod">
          <ac:chgData name="Loi, Andrea" userId="ef13f13b-ad01-443b-890c-347d54ea7b99" providerId="ADAL" clId="{047CCA0A-2BFA-40BA-8029-88CDDB7D2BFD}" dt="2022-09-27T07:36:27.829" v="1"/>
          <ac:spMkLst>
            <pc:docMk/>
            <pc:sldMk cId="478929696" sldId="2147471924"/>
            <ac:spMk id="3" creationId="{651C762E-BCAB-25A5-EBCB-BA1A554EFBC7}"/>
          </ac:spMkLst>
        </pc:spChg>
        <pc:spChg chg="del">
          <ac:chgData name="Loi, Andrea" userId="ef13f13b-ad01-443b-890c-347d54ea7b99" providerId="ADAL" clId="{047CCA0A-2BFA-40BA-8029-88CDDB7D2BFD}" dt="2022-09-27T07:36:27.372" v="0" actId="478"/>
          <ac:spMkLst>
            <pc:docMk/>
            <pc:sldMk cId="478929696" sldId="2147471924"/>
            <ac:spMk id="40" creationId="{49ADB09F-AF65-D327-E154-C0C63D47DB5B}"/>
          </ac:spMkLst>
        </pc:spChg>
      </pc:sldChg>
      <pc:sldChg chg="addSp modSp mod">
        <pc:chgData name="Loi, Andrea" userId="ef13f13b-ad01-443b-890c-347d54ea7b99" providerId="ADAL" clId="{047CCA0A-2BFA-40BA-8029-88CDDB7D2BFD}" dt="2022-09-27T07:38:53.510" v="219" actId="20577"/>
        <pc:sldMkLst>
          <pc:docMk/>
          <pc:sldMk cId="540777116" sldId="2147471926"/>
        </pc:sldMkLst>
        <pc:spChg chg="mod">
          <ac:chgData name="Loi, Andrea" userId="ef13f13b-ad01-443b-890c-347d54ea7b99" providerId="ADAL" clId="{047CCA0A-2BFA-40BA-8029-88CDDB7D2BFD}" dt="2022-09-27T07:38:29.905" v="199" actId="20577"/>
          <ac:spMkLst>
            <pc:docMk/>
            <pc:sldMk cId="540777116" sldId="2147471926"/>
            <ac:spMk id="19" creationId="{BF824368-80C9-96C1-52E3-140332EC2028}"/>
          </ac:spMkLst>
        </pc:spChg>
        <pc:spChg chg="mod">
          <ac:chgData name="Loi, Andrea" userId="ef13f13b-ad01-443b-890c-347d54ea7b99" providerId="ADAL" clId="{047CCA0A-2BFA-40BA-8029-88CDDB7D2BFD}" dt="2022-09-27T07:38:49.594" v="215" actId="20577"/>
          <ac:spMkLst>
            <pc:docMk/>
            <pc:sldMk cId="540777116" sldId="2147471926"/>
            <ac:spMk id="33" creationId="{E5DCE920-145A-8DFB-4CBF-3A91EB434205}"/>
          </ac:spMkLst>
        </pc:spChg>
        <pc:spChg chg="mod">
          <ac:chgData name="Loi, Andrea" userId="ef13f13b-ad01-443b-890c-347d54ea7b99" providerId="ADAL" clId="{047CCA0A-2BFA-40BA-8029-88CDDB7D2BFD}" dt="2022-09-27T07:38:53.510" v="219" actId="20577"/>
          <ac:spMkLst>
            <pc:docMk/>
            <pc:sldMk cId="540777116" sldId="2147471926"/>
            <ac:spMk id="34" creationId="{74B997C0-CA90-C6ED-112D-C9BBA76694E0}"/>
          </ac:spMkLst>
        </pc:spChg>
        <pc:picChg chg="add mod">
          <ac:chgData name="Loi, Andrea" userId="ef13f13b-ad01-443b-890c-347d54ea7b99" providerId="ADAL" clId="{047CCA0A-2BFA-40BA-8029-88CDDB7D2BFD}" dt="2022-09-27T07:38:37.806" v="207" actId="1038"/>
          <ac:picMkLst>
            <pc:docMk/>
            <pc:sldMk cId="540777116" sldId="2147471926"/>
            <ac:picMk id="3" creationId="{42B81933-683E-0B04-3C07-14689EB0431C}"/>
          </ac:picMkLst>
        </pc:picChg>
        <pc:picChg chg="add mod">
          <ac:chgData name="Loi, Andrea" userId="ef13f13b-ad01-443b-890c-347d54ea7b99" providerId="ADAL" clId="{047CCA0A-2BFA-40BA-8029-88CDDB7D2BFD}" dt="2022-09-27T07:38:41.733" v="208" actId="571"/>
          <ac:picMkLst>
            <pc:docMk/>
            <pc:sldMk cId="540777116" sldId="2147471926"/>
            <ac:picMk id="4" creationId="{7E56EA4B-D7B4-211F-D225-35F5427549D7}"/>
          </ac:picMkLst>
        </pc:picChg>
        <pc:picChg chg="add mod">
          <ac:chgData name="Loi, Andrea" userId="ef13f13b-ad01-443b-890c-347d54ea7b99" providerId="ADAL" clId="{047CCA0A-2BFA-40BA-8029-88CDDB7D2BFD}" dt="2022-09-27T07:38:45.080" v="211" actId="1036"/>
          <ac:picMkLst>
            <pc:docMk/>
            <pc:sldMk cId="540777116" sldId="2147471926"/>
            <ac:picMk id="12" creationId="{9B220837-DEB9-66FC-E008-98E954848594}"/>
          </ac:picMkLst>
        </pc:picChg>
      </pc:sldChg>
      <pc:sldChg chg="addSp delSp modSp del mod">
        <pc:chgData name="Loi, Andrea" userId="ef13f13b-ad01-443b-890c-347d54ea7b99" providerId="ADAL" clId="{047CCA0A-2BFA-40BA-8029-88CDDB7D2BFD}" dt="2022-09-27T07:41:36.802" v="226" actId="47"/>
        <pc:sldMkLst>
          <pc:docMk/>
          <pc:sldMk cId="3751892887" sldId="2147471935"/>
        </pc:sldMkLst>
        <pc:spChg chg="del">
          <ac:chgData name="Loi, Andrea" userId="ef13f13b-ad01-443b-890c-347d54ea7b99" providerId="ADAL" clId="{047CCA0A-2BFA-40BA-8029-88CDDB7D2BFD}" dt="2022-09-27T07:39:20.471" v="224" actId="478"/>
          <ac:spMkLst>
            <pc:docMk/>
            <pc:sldMk cId="3751892887" sldId="2147471935"/>
            <ac:spMk id="2" creationId="{9D49A8AA-91B3-DD02-2E5D-B8193125FF3E}"/>
          </ac:spMkLst>
        </pc:spChg>
        <pc:spChg chg="add mod">
          <ac:chgData name="Loi, Andrea" userId="ef13f13b-ad01-443b-890c-347d54ea7b99" providerId="ADAL" clId="{047CCA0A-2BFA-40BA-8029-88CDDB7D2BFD}" dt="2022-09-27T07:39:20.816" v="225"/>
          <ac:spMkLst>
            <pc:docMk/>
            <pc:sldMk cId="3751892887" sldId="2147471935"/>
            <ac:spMk id="5" creationId="{37CB20AC-A3ED-4F9C-27F8-52E7DBAD3702}"/>
          </ac:spMkLst>
        </pc:spChg>
        <pc:picChg chg="del">
          <ac:chgData name="Loi, Andrea" userId="ef13f13b-ad01-443b-890c-347d54ea7b99" providerId="ADAL" clId="{047CCA0A-2BFA-40BA-8029-88CDDB7D2BFD}" dt="2022-09-27T07:39:20.471" v="224" actId="478"/>
          <ac:picMkLst>
            <pc:docMk/>
            <pc:sldMk cId="3751892887" sldId="2147471935"/>
            <ac:picMk id="3" creationId="{E2E6961D-6333-3CB2-B952-264D64D91441}"/>
          </ac:picMkLst>
        </pc:picChg>
        <pc:picChg chg="add mod">
          <ac:chgData name="Loi, Andrea" userId="ef13f13b-ad01-443b-890c-347d54ea7b99" providerId="ADAL" clId="{047CCA0A-2BFA-40BA-8029-88CDDB7D2BFD}" dt="2022-09-27T07:39:20.816" v="225"/>
          <ac:picMkLst>
            <pc:docMk/>
            <pc:sldMk cId="3751892887" sldId="2147471935"/>
            <ac:picMk id="6" creationId="{518DE2D9-48EB-B48D-528E-DAE06A4D4509}"/>
          </ac:picMkLst>
        </pc:picChg>
      </pc:sldChg>
      <pc:sldChg chg="del">
        <pc:chgData name="Loi, Andrea" userId="ef13f13b-ad01-443b-890c-347d54ea7b99" providerId="ADAL" clId="{047CCA0A-2BFA-40BA-8029-88CDDB7D2BFD}" dt="2022-09-27T07:41:37.446" v="227" actId="47"/>
        <pc:sldMkLst>
          <pc:docMk/>
          <pc:sldMk cId="3191426854" sldId="2147471936"/>
        </pc:sldMkLst>
      </pc:sldChg>
      <pc:sldChg chg="add del">
        <pc:chgData name="Loi, Andrea" userId="ef13f13b-ad01-443b-890c-347d54ea7b99" providerId="ADAL" clId="{047CCA0A-2BFA-40BA-8029-88CDDB7D2BFD}" dt="2022-09-27T07:41:52.174" v="230" actId="47"/>
        <pc:sldMkLst>
          <pc:docMk/>
          <pc:sldMk cId="1142825096" sldId="2147471937"/>
        </pc:sldMkLst>
      </pc:sldChg>
      <pc:sldChg chg="addSp delSp modSp mod">
        <pc:chgData name="Loi, Andrea" userId="ef13f13b-ad01-443b-890c-347d54ea7b99" providerId="ADAL" clId="{047CCA0A-2BFA-40BA-8029-88CDDB7D2BFD}" dt="2022-09-27T08:02:59.105" v="239" actId="1076"/>
        <pc:sldMkLst>
          <pc:docMk/>
          <pc:sldMk cId="2237757084" sldId="2147471938"/>
        </pc:sldMkLst>
        <pc:spChg chg="mod">
          <ac:chgData name="Loi, Andrea" userId="ef13f13b-ad01-443b-890c-347d54ea7b99" providerId="ADAL" clId="{047CCA0A-2BFA-40BA-8029-88CDDB7D2BFD}" dt="2022-09-27T07:37:14.984" v="80" actId="14100"/>
          <ac:spMkLst>
            <pc:docMk/>
            <pc:sldMk cId="2237757084" sldId="2147471938"/>
            <ac:spMk id="2" creationId="{9D49A8AA-91B3-DD02-2E5D-B8193125FF3E}"/>
          </ac:spMkLst>
        </pc:spChg>
        <pc:spChg chg="add del mod">
          <ac:chgData name="Loi, Andrea" userId="ef13f13b-ad01-443b-890c-347d54ea7b99" providerId="ADAL" clId="{047CCA0A-2BFA-40BA-8029-88CDDB7D2BFD}" dt="2022-09-27T08:02:35.097" v="232"/>
          <ac:spMkLst>
            <pc:docMk/>
            <pc:sldMk cId="2237757084" sldId="2147471938"/>
            <ac:spMk id="3" creationId="{EE27F031-CF9A-B882-3764-239C91B42033}"/>
          </ac:spMkLst>
        </pc:spChg>
        <pc:picChg chg="add del mod">
          <ac:chgData name="Loi, Andrea" userId="ef13f13b-ad01-443b-890c-347d54ea7b99" providerId="ADAL" clId="{047CCA0A-2BFA-40BA-8029-88CDDB7D2BFD}" dt="2022-09-27T08:02:35.097" v="232"/>
          <ac:picMkLst>
            <pc:docMk/>
            <pc:sldMk cId="2237757084" sldId="2147471938"/>
            <ac:picMk id="4" creationId="{11077828-ABC5-08A4-E08A-DFF5A99499B0}"/>
          </ac:picMkLst>
        </pc:picChg>
        <pc:picChg chg="add mod">
          <ac:chgData name="Loi, Andrea" userId="ef13f13b-ad01-443b-890c-347d54ea7b99" providerId="ADAL" clId="{047CCA0A-2BFA-40BA-8029-88CDDB7D2BFD}" dt="2022-09-27T08:02:56.976" v="238" actId="1076"/>
          <ac:picMkLst>
            <pc:docMk/>
            <pc:sldMk cId="2237757084" sldId="2147471938"/>
            <ac:picMk id="6" creationId="{CB8D374E-398E-2531-C0ED-34A856F9D256}"/>
          </ac:picMkLst>
        </pc:picChg>
        <pc:picChg chg="add mod">
          <ac:chgData name="Loi, Andrea" userId="ef13f13b-ad01-443b-890c-347d54ea7b99" providerId="ADAL" clId="{047CCA0A-2BFA-40BA-8029-88CDDB7D2BFD}" dt="2022-09-27T08:02:59.105" v="239" actId="1076"/>
          <ac:picMkLst>
            <pc:docMk/>
            <pc:sldMk cId="2237757084" sldId="2147471938"/>
            <ac:picMk id="7" creationId="{03C4CDBE-3F88-0924-7A8A-F1D02D423434}"/>
          </ac:picMkLst>
        </pc:picChg>
        <pc:picChg chg="mod">
          <ac:chgData name="Loi, Andrea" userId="ef13f13b-ad01-443b-890c-347d54ea7b99" providerId="ADAL" clId="{047CCA0A-2BFA-40BA-8029-88CDDB7D2BFD}" dt="2022-09-27T07:37:17.560" v="87" actId="1038"/>
          <ac:picMkLst>
            <pc:docMk/>
            <pc:sldMk cId="2237757084" sldId="2147471938"/>
            <ac:picMk id="8" creationId="{7F08E774-3F96-2F21-DE9E-87DF04CF306E}"/>
          </ac:picMkLst>
        </pc:picChg>
      </pc:sldChg>
      <pc:sldChg chg="addSp delSp modSp mod">
        <pc:chgData name="Loi, Andrea" userId="ef13f13b-ad01-443b-890c-347d54ea7b99" providerId="ADAL" clId="{047CCA0A-2BFA-40BA-8029-88CDDB7D2BFD}" dt="2022-09-27T07:39:13.057" v="221"/>
        <pc:sldMkLst>
          <pc:docMk/>
          <pc:sldMk cId="1378130155" sldId="2147471939"/>
        </pc:sldMkLst>
        <pc:spChg chg="del">
          <ac:chgData name="Loi, Andrea" userId="ef13f13b-ad01-443b-890c-347d54ea7b99" providerId="ADAL" clId="{047CCA0A-2BFA-40BA-8029-88CDDB7D2BFD}" dt="2022-09-27T07:39:12.792" v="220" actId="478"/>
          <ac:spMkLst>
            <pc:docMk/>
            <pc:sldMk cId="1378130155" sldId="2147471939"/>
            <ac:spMk id="2" creationId="{9D49A8AA-91B3-DD02-2E5D-B8193125FF3E}"/>
          </ac:spMkLst>
        </pc:spChg>
        <pc:spChg chg="add mod">
          <ac:chgData name="Loi, Andrea" userId="ef13f13b-ad01-443b-890c-347d54ea7b99" providerId="ADAL" clId="{047CCA0A-2BFA-40BA-8029-88CDDB7D2BFD}" dt="2022-09-27T07:39:13.057" v="221"/>
          <ac:spMkLst>
            <pc:docMk/>
            <pc:sldMk cId="1378130155" sldId="2147471939"/>
            <ac:spMk id="3" creationId="{AA6B029A-380A-0D40-7580-D011A24A7FDA}"/>
          </ac:spMkLst>
        </pc:spChg>
        <pc:picChg chg="add mod">
          <ac:chgData name="Loi, Andrea" userId="ef13f13b-ad01-443b-890c-347d54ea7b99" providerId="ADAL" clId="{047CCA0A-2BFA-40BA-8029-88CDDB7D2BFD}" dt="2022-09-27T07:39:13.057" v="221"/>
          <ac:picMkLst>
            <pc:docMk/>
            <pc:sldMk cId="1378130155" sldId="2147471939"/>
            <ac:picMk id="4" creationId="{2B37A4B8-7999-49CE-A77C-7F1344EDFE7D}"/>
          </ac:picMkLst>
        </pc:picChg>
        <pc:picChg chg="del">
          <ac:chgData name="Loi, Andrea" userId="ef13f13b-ad01-443b-890c-347d54ea7b99" providerId="ADAL" clId="{047CCA0A-2BFA-40BA-8029-88CDDB7D2BFD}" dt="2022-09-27T07:39:12.792" v="220" actId="478"/>
          <ac:picMkLst>
            <pc:docMk/>
            <pc:sldMk cId="1378130155" sldId="2147471939"/>
            <ac:picMk id="10" creationId="{A0219504-4E4D-2C57-94B2-8107E475ABAD}"/>
          </ac:picMkLst>
        </pc:picChg>
      </pc:sldChg>
      <pc:sldChg chg="addSp delSp modSp mod">
        <pc:chgData name="Loi, Andrea" userId="ef13f13b-ad01-443b-890c-347d54ea7b99" providerId="ADAL" clId="{047CCA0A-2BFA-40BA-8029-88CDDB7D2BFD}" dt="2022-09-27T07:39:16.821" v="223"/>
        <pc:sldMkLst>
          <pc:docMk/>
          <pc:sldMk cId="1622905928" sldId="2147471940"/>
        </pc:sldMkLst>
        <pc:spChg chg="del">
          <ac:chgData name="Loi, Andrea" userId="ef13f13b-ad01-443b-890c-347d54ea7b99" providerId="ADAL" clId="{047CCA0A-2BFA-40BA-8029-88CDDB7D2BFD}" dt="2022-09-27T07:39:16.483" v="222" actId="478"/>
          <ac:spMkLst>
            <pc:docMk/>
            <pc:sldMk cId="1622905928" sldId="2147471940"/>
            <ac:spMk id="2" creationId="{9D49A8AA-91B3-DD02-2E5D-B8193125FF3E}"/>
          </ac:spMkLst>
        </pc:spChg>
        <pc:spChg chg="add mod">
          <ac:chgData name="Loi, Andrea" userId="ef13f13b-ad01-443b-890c-347d54ea7b99" providerId="ADAL" clId="{047CCA0A-2BFA-40BA-8029-88CDDB7D2BFD}" dt="2022-09-27T07:39:16.821" v="223"/>
          <ac:spMkLst>
            <pc:docMk/>
            <pc:sldMk cId="1622905928" sldId="2147471940"/>
            <ac:spMk id="3" creationId="{20E9CEF1-884D-64C5-D4AB-5BE3AAED434E}"/>
          </ac:spMkLst>
        </pc:spChg>
        <pc:picChg chg="add mod">
          <ac:chgData name="Loi, Andrea" userId="ef13f13b-ad01-443b-890c-347d54ea7b99" providerId="ADAL" clId="{047CCA0A-2BFA-40BA-8029-88CDDB7D2BFD}" dt="2022-09-27T07:39:16.821" v="223"/>
          <ac:picMkLst>
            <pc:docMk/>
            <pc:sldMk cId="1622905928" sldId="2147471940"/>
            <ac:picMk id="4" creationId="{024DB9F4-84D4-0C85-D601-3892EFF5D1C1}"/>
          </ac:picMkLst>
        </pc:picChg>
        <pc:picChg chg="del">
          <ac:chgData name="Loi, Andrea" userId="ef13f13b-ad01-443b-890c-347d54ea7b99" providerId="ADAL" clId="{047CCA0A-2BFA-40BA-8029-88CDDB7D2BFD}" dt="2022-09-27T07:39:16.483" v="222" actId="478"/>
          <ac:picMkLst>
            <pc:docMk/>
            <pc:sldMk cId="1622905928" sldId="2147471940"/>
            <ac:picMk id="8" creationId="{394DBE16-D442-BB95-97D2-BEB5AE900CD1}"/>
          </ac:picMkLst>
        </pc:picChg>
      </pc:sldChg>
    </pc:docChg>
  </pc:docChgLst>
  <pc:docChgLst>
    <pc:chgData name="Cianchi, Silvia" userId="d844b86a-737f-4978-9ce3-034ace482872" providerId="ADAL" clId="{97189E01-17F7-4AA6-A418-08A6D7B97B74}"/>
    <pc:docChg chg="custSel modSld">
      <pc:chgData name="Cianchi, Silvia" userId="d844b86a-737f-4978-9ce3-034ace482872" providerId="ADAL" clId="{97189E01-17F7-4AA6-A418-08A6D7B97B74}" dt="2022-09-27T09:38:50.822" v="19" actId="465"/>
      <pc:docMkLst>
        <pc:docMk/>
      </pc:docMkLst>
      <pc:sldChg chg="delSp mod">
        <pc:chgData name="Cianchi, Silvia" userId="d844b86a-737f-4978-9ce3-034ace482872" providerId="ADAL" clId="{97189E01-17F7-4AA6-A418-08A6D7B97B74}" dt="2022-09-27T09:35:32.877" v="4" actId="478"/>
        <pc:sldMkLst>
          <pc:docMk/>
          <pc:sldMk cId="1528654658" sldId="2147471917"/>
        </pc:sldMkLst>
        <pc:grpChg chg="del">
          <ac:chgData name="Cianchi, Silvia" userId="d844b86a-737f-4978-9ce3-034ace482872" providerId="ADAL" clId="{97189E01-17F7-4AA6-A418-08A6D7B97B74}" dt="2022-09-27T09:35:32.877" v="4" actId="478"/>
          <ac:grpSpMkLst>
            <pc:docMk/>
            <pc:sldMk cId="1528654658" sldId="2147471917"/>
            <ac:grpSpMk id="195" creationId="{A2ACE7A7-EE7B-4F4E-9BCD-48D00746C2E0}"/>
          </ac:grpSpMkLst>
        </pc:grpChg>
      </pc:sldChg>
      <pc:sldChg chg="delSp mod">
        <pc:chgData name="Cianchi, Silvia" userId="d844b86a-737f-4978-9ce3-034ace482872" providerId="ADAL" clId="{97189E01-17F7-4AA6-A418-08A6D7B97B74}" dt="2022-09-27T09:35:25.206" v="3" actId="478"/>
        <pc:sldMkLst>
          <pc:docMk/>
          <pc:sldMk cId="478929696" sldId="2147471924"/>
        </pc:sldMkLst>
        <pc:grpChg chg="del">
          <ac:chgData name="Cianchi, Silvia" userId="d844b86a-737f-4978-9ce3-034ace482872" providerId="ADAL" clId="{97189E01-17F7-4AA6-A418-08A6D7B97B74}" dt="2022-09-27T09:35:25.206" v="3" actId="478"/>
          <ac:grpSpMkLst>
            <pc:docMk/>
            <pc:sldMk cId="478929696" sldId="2147471924"/>
            <ac:grpSpMk id="195" creationId="{A2ACE7A7-EE7B-4F4E-9BCD-48D00746C2E0}"/>
          </ac:grpSpMkLst>
        </pc:grpChg>
      </pc:sldChg>
      <pc:sldChg chg="delSp modSp mod">
        <pc:chgData name="Cianchi, Silvia" userId="d844b86a-737f-4978-9ce3-034ace482872" providerId="ADAL" clId="{97189E01-17F7-4AA6-A418-08A6D7B97B74}" dt="2022-09-27T09:36:25.353" v="15" actId="14100"/>
        <pc:sldMkLst>
          <pc:docMk/>
          <pc:sldMk cId="540777116" sldId="2147471926"/>
        </pc:sldMkLst>
        <pc:spChg chg="mod topLvl">
          <ac:chgData name="Cianchi, Silvia" userId="d844b86a-737f-4978-9ce3-034ace482872" providerId="ADAL" clId="{97189E01-17F7-4AA6-A418-08A6D7B97B74}" dt="2022-09-27T09:36:11.200" v="8" actId="165"/>
          <ac:spMkLst>
            <pc:docMk/>
            <pc:sldMk cId="540777116" sldId="2147471926"/>
            <ac:spMk id="5" creationId="{DE62CC78-574A-30AF-1F1A-FE548FF0E54C}"/>
          </ac:spMkLst>
        </pc:spChg>
        <pc:spChg chg="mod topLvl">
          <ac:chgData name="Cianchi, Silvia" userId="d844b86a-737f-4978-9ce3-034ace482872" providerId="ADAL" clId="{97189E01-17F7-4AA6-A418-08A6D7B97B74}" dt="2022-09-27T09:36:19.893" v="11" actId="14100"/>
          <ac:spMkLst>
            <pc:docMk/>
            <pc:sldMk cId="540777116" sldId="2147471926"/>
            <ac:spMk id="19" creationId="{BF824368-80C9-96C1-52E3-140332EC2028}"/>
          </ac:spMkLst>
        </pc:spChg>
        <pc:spChg chg="mod topLvl">
          <ac:chgData name="Cianchi, Silvia" userId="d844b86a-737f-4978-9ce3-034ace482872" providerId="ADAL" clId="{97189E01-17F7-4AA6-A418-08A6D7B97B74}" dt="2022-09-27T09:36:11.200" v="8" actId="165"/>
          <ac:spMkLst>
            <pc:docMk/>
            <pc:sldMk cId="540777116" sldId="2147471926"/>
            <ac:spMk id="23" creationId="{B072CA0D-429E-435E-7203-D0F40961BD3B}"/>
          </ac:spMkLst>
        </pc:spChg>
        <pc:spChg chg="mod topLvl">
          <ac:chgData name="Cianchi, Silvia" userId="d844b86a-737f-4978-9ce3-034ace482872" providerId="ADAL" clId="{97189E01-17F7-4AA6-A418-08A6D7B97B74}" dt="2022-09-27T09:36:11.200" v="8" actId="165"/>
          <ac:spMkLst>
            <pc:docMk/>
            <pc:sldMk cId="540777116" sldId="2147471926"/>
            <ac:spMk id="24" creationId="{1A6E98BC-0EBE-1263-C6C2-5CF32200AE94}"/>
          </ac:spMkLst>
        </pc:spChg>
        <pc:spChg chg="mod topLvl">
          <ac:chgData name="Cianchi, Silvia" userId="d844b86a-737f-4978-9ce3-034ace482872" providerId="ADAL" clId="{97189E01-17F7-4AA6-A418-08A6D7B97B74}" dt="2022-09-27T09:36:11.200" v="8" actId="165"/>
          <ac:spMkLst>
            <pc:docMk/>
            <pc:sldMk cId="540777116" sldId="2147471926"/>
            <ac:spMk id="25" creationId="{24BEBF5B-306B-7541-3696-7410984B1B44}"/>
          </ac:spMkLst>
        </pc:spChg>
        <pc:spChg chg="mod topLvl">
          <ac:chgData name="Cianchi, Silvia" userId="d844b86a-737f-4978-9ce3-034ace482872" providerId="ADAL" clId="{97189E01-17F7-4AA6-A418-08A6D7B97B74}" dt="2022-09-27T09:36:19.893" v="11" actId="14100"/>
          <ac:spMkLst>
            <pc:docMk/>
            <pc:sldMk cId="540777116" sldId="2147471926"/>
            <ac:spMk id="33" creationId="{E5DCE920-145A-8DFB-4CBF-3A91EB434205}"/>
          </ac:spMkLst>
        </pc:spChg>
        <pc:spChg chg="mod">
          <ac:chgData name="Cianchi, Silvia" userId="d844b86a-737f-4978-9ce3-034ace482872" providerId="ADAL" clId="{97189E01-17F7-4AA6-A418-08A6D7B97B74}" dt="2022-09-27T09:36:25.353" v="15" actId="14100"/>
          <ac:spMkLst>
            <pc:docMk/>
            <pc:sldMk cId="540777116" sldId="2147471926"/>
            <ac:spMk id="34" creationId="{74B997C0-CA90-C6ED-112D-C9BBA76694E0}"/>
          </ac:spMkLst>
        </pc:spChg>
        <pc:spChg chg="mod topLvl">
          <ac:chgData name="Cianchi, Silvia" userId="d844b86a-737f-4978-9ce3-034ace482872" providerId="ADAL" clId="{97189E01-17F7-4AA6-A418-08A6D7B97B74}" dt="2022-09-27T09:36:11.200" v="8" actId="165"/>
          <ac:spMkLst>
            <pc:docMk/>
            <pc:sldMk cId="540777116" sldId="2147471926"/>
            <ac:spMk id="37" creationId="{1CC041C0-276B-EBAB-E141-1B392E20EC45}"/>
          </ac:spMkLst>
        </pc:spChg>
        <pc:spChg chg="mod topLvl">
          <ac:chgData name="Cianchi, Silvia" userId="d844b86a-737f-4978-9ce3-034ace482872" providerId="ADAL" clId="{97189E01-17F7-4AA6-A418-08A6D7B97B74}" dt="2022-09-27T09:36:11.200" v="8" actId="165"/>
          <ac:spMkLst>
            <pc:docMk/>
            <pc:sldMk cId="540777116" sldId="2147471926"/>
            <ac:spMk id="38" creationId="{AE2CF6E0-DF16-DCB5-99B1-E0985660D373}"/>
          </ac:spMkLst>
        </pc:spChg>
        <pc:grpChg chg="del">
          <ac:chgData name="Cianchi, Silvia" userId="d844b86a-737f-4978-9ce3-034ace482872" providerId="ADAL" clId="{97189E01-17F7-4AA6-A418-08A6D7B97B74}" dt="2022-09-27T09:36:11.200" v="8" actId="165"/>
          <ac:grpSpMkLst>
            <pc:docMk/>
            <pc:sldMk cId="540777116" sldId="2147471926"/>
            <ac:grpSpMk id="7" creationId="{AF677FC1-EA5B-338D-E5D5-5804E837C45B}"/>
          </ac:grpSpMkLst>
        </pc:grpChg>
        <pc:grpChg chg="del">
          <ac:chgData name="Cianchi, Silvia" userId="d844b86a-737f-4978-9ce3-034ace482872" providerId="ADAL" clId="{97189E01-17F7-4AA6-A418-08A6D7B97B74}" dt="2022-09-27T09:36:11.200" v="8" actId="165"/>
          <ac:grpSpMkLst>
            <pc:docMk/>
            <pc:sldMk cId="540777116" sldId="2147471926"/>
            <ac:grpSpMk id="9" creationId="{BF509DF9-0D97-329E-80C6-0E758C04C86E}"/>
          </ac:grpSpMkLst>
        </pc:grpChg>
        <pc:grpChg chg="del">
          <ac:chgData name="Cianchi, Silvia" userId="d844b86a-737f-4978-9ce3-034ace482872" providerId="ADAL" clId="{97189E01-17F7-4AA6-A418-08A6D7B97B74}" dt="2022-09-27T09:36:11.200" v="8" actId="165"/>
          <ac:grpSpMkLst>
            <pc:docMk/>
            <pc:sldMk cId="540777116" sldId="2147471926"/>
            <ac:grpSpMk id="11" creationId="{A338F17D-CE9B-89EE-E53E-2FD2B51B59F5}"/>
          </ac:grpSpMkLst>
        </pc:grpChg>
        <pc:grpChg chg="del">
          <ac:chgData name="Cianchi, Silvia" userId="d844b86a-737f-4978-9ce3-034ace482872" providerId="ADAL" clId="{97189E01-17F7-4AA6-A418-08A6D7B97B74}" dt="2022-09-27T09:35:23.285" v="2" actId="478"/>
          <ac:grpSpMkLst>
            <pc:docMk/>
            <pc:sldMk cId="540777116" sldId="2147471926"/>
            <ac:grpSpMk id="195" creationId="{A2ACE7A7-EE7B-4F4E-9BCD-48D00746C2E0}"/>
          </ac:grpSpMkLst>
        </pc:grpChg>
      </pc:sldChg>
      <pc:sldChg chg="delSp modSp mod">
        <pc:chgData name="Cianchi, Silvia" userId="d844b86a-737f-4978-9ce3-034ace482872" providerId="ADAL" clId="{97189E01-17F7-4AA6-A418-08A6D7B97B74}" dt="2022-09-27T09:35:18.844" v="1" actId="478"/>
        <pc:sldMkLst>
          <pc:docMk/>
          <pc:sldMk cId="3316185344" sldId="2147471930"/>
        </pc:sldMkLst>
        <pc:grpChg chg="del mod">
          <ac:chgData name="Cianchi, Silvia" userId="d844b86a-737f-4978-9ce3-034ace482872" providerId="ADAL" clId="{97189E01-17F7-4AA6-A418-08A6D7B97B74}" dt="2022-09-27T09:35:18.844" v="1" actId="478"/>
          <ac:grpSpMkLst>
            <pc:docMk/>
            <pc:sldMk cId="3316185344" sldId="2147471930"/>
            <ac:grpSpMk id="195" creationId="{A2ACE7A7-EE7B-4F4E-9BCD-48D00746C2E0}"/>
          </ac:grpSpMkLst>
        </pc:grpChg>
      </pc:sldChg>
      <pc:sldChg chg="delSp modSp mod">
        <pc:chgData name="Cianchi, Silvia" userId="d844b86a-737f-4978-9ce3-034ace482872" providerId="ADAL" clId="{97189E01-17F7-4AA6-A418-08A6D7B97B74}" dt="2022-09-27T09:38:50.822" v="19" actId="465"/>
        <pc:sldMkLst>
          <pc:docMk/>
          <pc:sldMk cId="1795894037" sldId="2147471942"/>
        </pc:sldMkLst>
        <pc:grpChg chg="del">
          <ac:chgData name="Cianchi, Silvia" userId="d844b86a-737f-4978-9ce3-034ace482872" providerId="ADAL" clId="{97189E01-17F7-4AA6-A418-08A6D7B97B74}" dt="2022-09-27T09:35:36.615" v="6" actId="478"/>
          <ac:grpSpMkLst>
            <pc:docMk/>
            <pc:sldMk cId="1795894037" sldId="2147471942"/>
            <ac:grpSpMk id="195" creationId="{A2ACE7A7-EE7B-4F4E-9BCD-48D00746C2E0}"/>
          </ac:grpSpMkLst>
        </pc:grpChg>
        <pc:picChg chg="mod">
          <ac:chgData name="Cianchi, Silvia" userId="d844b86a-737f-4978-9ce3-034ace482872" providerId="ADAL" clId="{97189E01-17F7-4AA6-A418-08A6D7B97B74}" dt="2022-09-27T09:38:41.759" v="16" actId="1076"/>
          <ac:picMkLst>
            <pc:docMk/>
            <pc:sldMk cId="1795894037" sldId="2147471942"/>
            <ac:picMk id="21" creationId="{3B9956D7-1BE7-5579-971A-9F81BEF1D7DC}"/>
          </ac:picMkLst>
        </pc:picChg>
        <pc:picChg chg="mod">
          <ac:chgData name="Cianchi, Silvia" userId="d844b86a-737f-4978-9ce3-034ace482872" providerId="ADAL" clId="{97189E01-17F7-4AA6-A418-08A6D7B97B74}" dt="2022-09-27T09:38:50.822" v="19" actId="465"/>
          <ac:picMkLst>
            <pc:docMk/>
            <pc:sldMk cId="1795894037" sldId="2147471942"/>
            <ac:picMk id="23" creationId="{BF08E554-9DB1-4587-4B0C-C666DAF4C460}"/>
          </ac:picMkLst>
        </pc:picChg>
        <pc:picChg chg="mod">
          <ac:chgData name="Cianchi, Silvia" userId="d844b86a-737f-4978-9ce3-034ace482872" providerId="ADAL" clId="{97189E01-17F7-4AA6-A418-08A6D7B97B74}" dt="2022-09-27T09:38:44.775" v="18" actId="1076"/>
          <ac:picMkLst>
            <pc:docMk/>
            <pc:sldMk cId="1795894037" sldId="2147471942"/>
            <ac:picMk id="25" creationId="{1912A993-2A3F-D283-7056-EE4FCA9267BD}"/>
          </ac:picMkLst>
        </pc:picChg>
      </pc:sldChg>
      <pc:sldChg chg="delSp mod">
        <pc:chgData name="Cianchi, Silvia" userId="d844b86a-737f-4978-9ce3-034ace482872" providerId="ADAL" clId="{97189E01-17F7-4AA6-A418-08A6D7B97B74}" dt="2022-09-27T09:35:34.775" v="5" actId="478"/>
        <pc:sldMkLst>
          <pc:docMk/>
          <pc:sldMk cId="621178609" sldId="2147471943"/>
        </pc:sldMkLst>
        <pc:grpChg chg="del">
          <ac:chgData name="Cianchi, Silvia" userId="d844b86a-737f-4978-9ce3-034ace482872" providerId="ADAL" clId="{97189E01-17F7-4AA6-A418-08A6D7B97B74}" dt="2022-09-27T09:35:34.775" v="5" actId="478"/>
          <ac:grpSpMkLst>
            <pc:docMk/>
            <pc:sldMk cId="621178609" sldId="2147471943"/>
            <ac:grpSpMk id="195" creationId="{A2ACE7A7-EE7B-4F4E-9BCD-48D00746C2E0}"/>
          </ac:grpSpMkLst>
        </pc:grpChg>
      </pc:sldChg>
      <pc:sldChg chg="delSp mod">
        <pc:chgData name="Cianchi, Silvia" userId="d844b86a-737f-4978-9ce3-034ace482872" providerId="ADAL" clId="{97189E01-17F7-4AA6-A418-08A6D7B97B74}" dt="2022-09-27T09:35:38.278" v="7" actId="478"/>
        <pc:sldMkLst>
          <pc:docMk/>
          <pc:sldMk cId="838170214" sldId="2147471944"/>
        </pc:sldMkLst>
        <pc:grpChg chg="del">
          <ac:chgData name="Cianchi, Silvia" userId="d844b86a-737f-4978-9ce3-034ace482872" providerId="ADAL" clId="{97189E01-17F7-4AA6-A418-08A6D7B97B74}" dt="2022-09-27T09:35:38.278" v="7" actId="478"/>
          <ac:grpSpMkLst>
            <pc:docMk/>
            <pc:sldMk cId="838170214" sldId="2147471944"/>
            <ac:grpSpMk id="195" creationId="{A2ACE7A7-EE7B-4F4E-9BCD-48D00746C2E0}"/>
          </ac:grpSpMkLst>
        </pc:grpChg>
      </pc:sldChg>
    </pc:docChg>
  </pc:docChgLst>
  <pc:docChgLst>
    <pc:chgData name="Pruneddu, Caterina" userId="S::caterina.pruneddu@accenture.com::12b9bc10-cb3c-4951-8a18-97960ffb4bda" providerId="AD" clId="Web-{5788C968-A2D0-09EC-528E-845BED1917CF}"/>
    <pc:docChg chg="addSld modSld modSection">
      <pc:chgData name="Pruneddu, Caterina" userId="S::caterina.pruneddu@accenture.com::12b9bc10-cb3c-4951-8a18-97960ffb4bda" providerId="AD" clId="Web-{5788C968-A2D0-09EC-528E-845BED1917CF}" dt="2022-09-27T08:26:26.467" v="185" actId="1076"/>
      <pc:docMkLst>
        <pc:docMk/>
      </pc:docMkLst>
      <pc:sldChg chg="mod modShow">
        <pc:chgData name="Pruneddu, Caterina" userId="S::caterina.pruneddu@accenture.com::12b9bc10-cb3c-4951-8a18-97960ffb4bda" providerId="AD" clId="Web-{5788C968-A2D0-09EC-528E-845BED1917CF}" dt="2022-09-27T08:09:25.823" v="50"/>
        <pc:sldMkLst>
          <pc:docMk/>
          <pc:sldMk cId="1378130155" sldId="2147471939"/>
        </pc:sldMkLst>
      </pc:sldChg>
      <pc:sldChg chg="modSp">
        <pc:chgData name="Pruneddu, Caterina" userId="S::caterina.pruneddu@accenture.com::12b9bc10-cb3c-4951-8a18-97960ffb4bda" providerId="AD" clId="Web-{5788C968-A2D0-09EC-528E-845BED1917CF}" dt="2022-09-27T08:17:50.004" v="109" actId="1076"/>
        <pc:sldMkLst>
          <pc:docMk/>
          <pc:sldMk cId="1260695162" sldId="2147471941"/>
        </pc:sldMkLst>
        <pc:picChg chg="mod">
          <ac:chgData name="Pruneddu, Caterina" userId="S::caterina.pruneddu@accenture.com::12b9bc10-cb3c-4951-8a18-97960ffb4bda" providerId="AD" clId="Web-{5788C968-A2D0-09EC-528E-845BED1917CF}" dt="2022-09-27T08:17:50.004" v="109" actId="1076"/>
          <ac:picMkLst>
            <pc:docMk/>
            <pc:sldMk cId="1260695162" sldId="2147471941"/>
            <ac:picMk id="12" creationId="{EF22FD8B-D756-651C-D61E-617D9DAD6806}"/>
          </ac:picMkLst>
        </pc:picChg>
      </pc:sldChg>
      <pc:sldChg chg="addSp delSp modSp add replId">
        <pc:chgData name="Pruneddu, Caterina" userId="S::caterina.pruneddu@accenture.com::12b9bc10-cb3c-4951-8a18-97960ffb4bda" providerId="AD" clId="Web-{5788C968-A2D0-09EC-528E-845BED1917CF}" dt="2022-09-27T08:26:26.467" v="185" actId="1076"/>
        <pc:sldMkLst>
          <pc:docMk/>
          <pc:sldMk cId="1795894037" sldId="2147471942"/>
        </pc:sldMkLst>
        <pc:picChg chg="add del mod modCrop">
          <ac:chgData name="Pruneddu, Caterina" userId="S::caterina.pruneddu@accenture.com::12b9bc10-cb3c-4951-8a18-97960ffb4bda" providerId="AD" clId="Web-{5788C968-A2D0-09EC-528E-845BED1917CF}" dt="2022-09-27T08:06:03.881" v="15"/>
          <ac:picMkLst>
            <pc:docMk/>
            <pc:sldMk cId="1795894037" sldId="2147471942"/>
            <ac:picMk id="2" creationId="{2BCAA4C8-019B-37F5-8E71-9B3E4DC06D9C}"/>
          </ac:picMkLst>
        </pc:picChg>
        <pc:picChg chg="add del mod modCrop">
          <ac:chgData name="Pruneddu, Caterina" userId="S::caterina.pruneddu@accenture.com::12b9bc10-cb3c-4951-8a18-97960ffb4bda" providerId="AD" clId="Web-{5788C968-A2D0-09EC-528E-845BED1917CF}" dt="2022-09-27T08:09:58.870" v="52"/>
          <ac:picMkLst>
            <pc:docMk/>
            <pc:sldMk cId="1795894037" sldId="2147471942"/>
            <ac:picMk id="5" creationId="{22A9479A-E76B-B465-0966-8A116B65748A}"/>
          </ac:picMkLst>
        </pc:picChg>
        <pc:picChg chg="add del mod modCrop">
          <ac:chgData name="Pruneddu, Caterina" userId="S::caterina.pruneddu@accenture.com::12b9bc10-cb3c-4951-8a18-97960ffb4bda" providerId="AD" clId="Web-{5788C968-A2D0-09EC-528E-845BED1917CF}" dt="2022-09-27T08:09:56.573" v="51"/>
          <ac:picMkLst>
            <pc:docMk/>
            <pc:sldMk cId="1795894037" sldId="2147471942"/>
            <ac:picMk id="6" creationId="{70E14AA0-9B68-308B-184D-59DBB4270B9F}"/>
          </ac:picMkLst>
        </pc:picChg>
        <pc:picChg chg="add del mod modCrop">
          <ac:chgData name="Pruneddu, Caterina" userId="S::caterina.pruneddu@accenture.com::12b9bc10-cb3c-4951-8a18-97960ffb4bda" providerId="AD" clId="Web-{5788C968-A2D0-09EC-528E-845BED1917CF}" dt="2022-09-27T08:12:21.514" v="85"/>
          <ac:picMkLst>
            <pc:docMk/>
            <pc:sldMk cId="1795894037" sldId="2147471942"/>
            <ac:picMk id="7" creationId="{09AC3C3B-4194-1B66-1ED6-8BF3BED486A8}"/>
          </ac:picMkLst>
        </pc:picChg>
        <pc:picChg chg="add del mod modCrop">
          <ac:chgData name="Pruneddu, Caterina" userId="S::caterina.pruneddu@accenture.com::12b9bc10-cb3c-4951-8a18-97960ffb4bda" providerId="AD" clId="Web-{5788C968-A2D0-09EC-528E-845BED1917CF}" dt="2022-09-27T08:12:19.154" v="84"/>
          <ac:picMkLst>
            <pc:docMk/>
            <pc:sldMk cId="1795894037" sldId="2147471942"/>
            <ac:picMk id="8" creationId="{AD6157A5-30EA-F16F-C81E-A1E35D8E4447}"/>
          </ac:picMkLst>
        </pc:picChg>
        <pc:picChg chg="add del mod">
          <ac:chgData name="Pruneddu, Caterina" userId="S::caterina.pruneddu@accenture.com::12b9bc10-cb3c-4951-8a18-97960ffb4bda" providerId="AD" clId="Web-{5788C968-A2D0-09EC-528E-845BED1917CF}" dt="2022-09-27T08:18:48.787" v="110"/>
          <ac:picMkLst>
            <pc:docMk/>
            <pc:sldMk cId="1795894037" sldId="2147471942"/>
            <ac:picMk id="9" creationId="{E493CE88-3479-7130-09BA-DF45D2C25357}"/>
          </ac:picMkLst>
        </pc:picChg>
        <pc:picChg chg="add del mod">
          <ac:chgData name="Pruneddu, Caterina" userId="S::caterina.pruneddu@accenture.com::12b9bc10-cb3c-4951-8a18-97960ffb4bda" providerId="AD" clId="Web-{5788C968-A2D0-09EC-528E-845BED1917CF}" dt="2022-09-27T08:18:50.834" v="111"/>
          <ac:picMkLst>
            <pc:docMk/>
            <pc:sldMk cId="1795894037" sldId="2147471942"/>
            <ac:picMk id="10" creationId="{A5BD41D5-FF9C-69A2-9FEE-2D6885CB875D}"/>
          </ac:picMkLst>
        </pc:picChg>
        <pc:picChg chg="add del mod">
          <ac:chgData name="Pruneddu, Caterina" userId="S::caterina.pruneddu@accenture.com::12b9bc10-cb3c-4951-8a18-97960ffb4bda" providerId="AD" clId="Web-{5788C968-A2D0-09EC-528E-845BED1917CF}" dt="2022-09-27T08:19:58.913" v="124"/>
          <ac:picMkLst>
            <pc:docMk/>
            <pc:sldMk cId="1795894037" sldId="2147471942"/>
            <ac:picMk id="11" creationId="{F9C34328-5022-61CE-F392-BF110C66DE45}"/>
          </ac:picMkLst>
        </pc:picChg>
        <pc:picChg chg="del mod">
          <ac:chgData name="Pruneddu, Caterina" userId="S::caterina.pruneddu@accenture.com::12b9bc10-cb3c-4951-8a18-97960ffb4bda" providerId="AD" clId="Web-{5788C968-A2D0-09EC-528E-845BED1917CF}" dt="2022-09-27T08:05:50.209" v="14"/>
          <ac:picMkLst>
            <pc:docMk/>
            <pc:sldMk cId="1795894037" sldId="2147471942"/>
            <ac:picMk id="12" creationId="{63283982-3317-086B-B642-13E1FCB761C5}"/>
          </ac:picMkLst>
        </pc:picChg>
        <pc:picChg chg="add del mod">
          <ac:chgData name="Pruneddu, Caterina" userId="S::caterina.pruneddu@accenture.com::12b9bc10-cb3c-4951-8a18-97960ffb4bda" providerId="AD" clId="Web-{5788C968-A2D0-09EC-528E-845BED1917CF}" dt="2022-09-27T08:20:00.585" v="125"/>
          <ac:picMkLst>
            <pc:docMk/>
            <pc:sldMk cId="1795894037" sldId="2147471942"/>
            <ac:picMk id="13" creationId="{3968DB28-87CC-7088-76E6-9813A3621B6F}"/>
          </ac:picMkLst>
        </pc:picChg>
        <pc:picChg chg="del mod">
          <ac:chgData name="Pruneddu, Caterina" userId="S::caterina.pruneddu@accenture.com::12b9bc10-cb3c-4951-8a18-97960ffb4bda" providerId="AD" clId="Web-{5788C968-A2D0-09EC-528E-845BED1917CF}" dt="2022-09-27T08:05:48.178" v="13"/>
          <ac:picMkLst>
            <pc:docMk/>
            <pc:sldMk cId="1795894037" sldId="2147471942"/>
            <ac:picMk id="14" creationId="{A9581937-E39E-A5E3-7C5B-C48FE0E6CB27}"/>
          </ac:picMkLst>
        </pc:picChg>
        <pc:picChg chg="add mod modCrop">
          <ac:chgData name="Pruneddu, Caterina" userId="S::caterina.pruneddu@accenture.com::12b9bc10-cb3c-4951-8a18-97960ffb4bda" providerId="AD" clId="Web-{5788C968-A2D0-09EC-528E-845BED1917CF}" dt="2022-09-27T08:26:26.467" v="185" actId="1076"/>
          <ac:picMkLst>
            <pc:docMk/>
            <pc:sldMk cId="1795894037" sldId="2147471942"/>
            <ac:picMk id="15" creationId="{9BB31A78-3254-3F35-DD7E-378EDA889B35}"/>
          </ac:picMkLst>
        </pc:picChg>
        <pc:picChg chg="add del mod modCrop">
          <ac:chgData name="Pruneddu, Caterina" userId="S::caterina.pruneddu@accenture.com::12b9bc10-cb3c-4951-8a18-97960ffb4bda" providerId="AD" clId="Web-{5788C968-A2D0-09EC-528E-845BED1917CF}" dt="2022-09-27T08:25:12.544" v="165"/>
          <ac:picMkLst>
            <pc:docMk/>
            <pc:sldMk cId="1795894037" sldId="2147471942"/>
            <ac:picMk id="16" creationId="{6007C0C6-B002-5A0A-703D-5D84FDB63F5B}"/>
          </ac:picMkLst>
        </pc:picChg>
        <pc:picChg chg="add del mod">
          <ac:chgData name="Pruneddu, Caterina" userId="S::caterina.pruneddu@accenture.com::12b9bc10-cb3c-4951-8a18-97960ffb4bda" providerId="AD" clId="Web-{5788C968-A2D0-09EC-528E-845BED1917CF}" dt="2022-09-27T08:25:14.450" v="166"/>
          <ac:picMkLst>
            <pc:docMk/>
            <pc:sldMk cId="1795894037" sldId="2147471942"/>
            <ac:picMk id="17" creationId="{71273751-7119-80C9-D5D8-E2B6DC09DB7A}"/>
          </ac:picMkLst>
        </pc:picChg>
        <pc:picChg chg="add mod modCrop">
          <ac:chgData name="Pruneddu, Caterina" userId="S::caterina.pruneddu@accenture.com::12b9bc10-cb3c-4951-8a18-97960ffb4bda" providerId="AD" clId="Web-{5788C968-A2D0-09EC-528E-845BED1917CF}" dt="2022-09-27T08:26:23.499" v="184" actId="1076"/>
          <ac:picMkLst>
            <pc:docMk/>
            <pc:sldMk cId="1795894037" sldId="2147471942"/>
            <ac:picMk id="18" creationId="{A341D76C-D8C3-4742-3600-C32D56EF3070}"/>
          </ac:picMkLst>
        </pc:picChg>
      </pc:sldChg>
    </pc:docChg>
  </pc:docChgLst>
  <pc:docChgLst>
    <pc:chgData name="Paudice, Giordano" userId="197b17bf-3ae2-4604-a177-6fd2826c75c3" providerId="ADAL" clId="{72C5BFFD-291A-4440-ABEE-2A235C4BEFA6}"/>
    <pc:docChg chg="undo custSel addSld delSld modSld sldOrd addSection modSection">
      <pc:chgData name="Paudice, Giordano" userId="197b17bf-3ae2-4604-a177-6fd2826c75c3" providerId="ADAL" clId="{72C5BFFD-291A-4440-ABEE-2A235C4BEFA6}" dt="2022-09-27T08:44:05.474" v="1009" actId="47"/>
      <pc:docMkLst>
        <pc:docMk/>
      </pc:docMkLst>
      <pc:sldChg chg="modSp mod">
        <pc:chgData name="Paudice, Giordano" userId="197b17bf-3ae2-4604-a177-6fd2826c75c3" providerId="ADAL" clId="{72C5BFFD-291A-4440-ABEE-2A235C4BEFA6}" dt="2022-09-26T07:50:18.729" v="114" actId="20577"/>
        <pc:sldMkLst>
          <pc:docMk/>
          <pc:sldMk cId="540777116" sldId="2147471926"/>
        </pc:sldMkLst>
        <pc:spChg chg="mod">
          <ac:chgData name="Paudice, Giordano" userId="197b17bf-3ae2-4604-a177-6fd2826c75c3" providerId="ADAL" clId="{72C5BFFD-291A-4440-ABEE-2A235C4BEFA6}" dt="2022-09-26T07:50:18.729" v="114" actId="20577"/>
          <ac:spMkLst>
            <pc:docMk/>
            <pc:sldMk cId="540777116" sldId="2147471926"/>
            <ac:spMk id="19" creationId="{BF824368-80C9-96C1-52E3-140332EC2028}"/>
          </ac:spMkLst>
        </pc:spChg>
      </pc:sldChg>
      <pc:sldChg chg="addSp delSp modSp add mod ord">
        <pc:chgData name="Paudice, Giordano" userId="197b17bf-3ae2-4604-a177-6fd2826c75c3" providerId="ADAL" clId="{72C5BFFD-291A-4440-ABEE-2A235C4BEFA6}" dt="2022-09-26T08:38:20.128" v="187" actId="6549"/>
        <pc:sldMkLst>
          <pc:docMk/>
          <pc:sldMk cId="3751892887" sldId="2147471935"/>
        </pc:sldMkLst>
        <pc:spChg chg="add mod">
          <ac:chgData name="Paudice, Giordano" userId="197b17bf-3ae2-4604-a177-6fd2826c75c3" providerId="ADAL" clId="{72C5BFFD-291A-4440-ABEE-2A235C4BEFA6}" dt="2022-09-26T08:25:32.957" v="150" actId="20577"/>
          <ac:spMkLst>
            <pc:docMk/>
            <pc:sldMk cId="3751892887" sldId="2147471935"/>
            <ac:spMk id="2" creationId="{9D49A8AA-91B3-DD02-2E5D-B8193125FF3E}"/>
          </ac:spMkLst>
        </pc:spChg>
        <pc:spChg chg="del">
          <ac:chgData name="Paudice, Giordano" userId="197b17bf-3ae2-4604-a177-6fd2826c75c3" providerId="ADAL" clId="{72C5BFFD-291A-4440-ABEE-2A235C4BEFA6}" dt="2022-09-26T07:41:57.764" v="5" actId="478"/>
          <ac:spMkLst>
            <pc:docMk/>
            <pc:sldMk cId="3751892887" sldId="2147471935"/>
            <ac:spMk id="34" creationId="{74B997C0-CA90-C6ED-112D-C9BBA76694E0}"/>
          </ac:spMkLst>
        </pc:spChg>
        <pc:spChg chg="del">
          <ac:chgData name="Paudice, Giordano" userId="197b17bf-3ae2-4604-a177-6fd2826c75c3" providerId="ADAL" clId="{72C5BFFD-291A-4440-ABEE-2A235C4BEFA6}" dt="2022-09-26T07:41:57.764" v="5" actId="478"/>
          <ac:spMkLst>
            <pc:docMk/>
            <pc:sldMk cId="3751892887" sldId="2147471935"/>
            <ac:spMk id="40" creationId="{49ADB09F-AF65-D327-E154-C0C63D47DB5B}"/>
          </ac:spMkLst>
        </pc:spChg>
        <pc:spChg chg="del">
          <ac:chgData name="Paudice, Giordano" userId="197b17bf-3ae2-4604-a177-6fd2826c75c3" providerId="ADAL" clId="{72C5BFFD-291A-4440-ABEE-2A235C4BEFA6}" dt="2022-09-26T07:41:57.764" v="5" actId="478"/>
          <ac:spMkLst>
            <pc:docMk/>
            <pc:sldMk cId="3751892887" sldId="2147471935"/>
            <ac:spMk id="42" creationId="{72C232A7-3F8F-56C7-5ED9-37E3397958C6}"/>
          </ac:spMkLst>
        </pc:spChg>
        <pc:spChg chg="del">
          <ac:chgData name="Paudice, Giordano" userId="197b17bf-3ae2-4604-a177-6fd2826c75c3" providerId="ADAL" clId="{72C5BFFD-291A-4440-ABEE-2A235C4BEFA6}" dt="2022-09-26T07:41:57.764" v="5" actId="478"/>
          <ac:spMkLst>
            <pc:docMk/>
            <pc:sldMk cId="3751892887" sldId="2147471935"/>
            <ac:spMk id="44" creationId="{5060C8E9-E362-365B-C21D-51AD62BB81A5}"/>
          </ac:spMkLst>
        </pc:spChg>
        <pc:spChg chg="del">
          <ac:chgData name="Paudice, Giordano" userId="197b17bf-3ae2-4604-a177-6fd2826c75c3" providerId="ADAL" clId="{72C5BFFD-291A-4440-ABEE-2A235C4BEFA6}" dt="2022-09-26T07:41:57.764" v="5" actId="478"/>
          <ac:spMkLst>
            <pc:docMk/>
            <pc:sldMk cId="3751892887" sldId="2147471935"/>
            <ac:spMk id="45" creationId="{DE8B8F70-1D3E-B196-E00F-CAED2382DD7F}"/>
          </ac:spMkLst>
        </pc:spChg>
        <pc:spChg chg="del">
          <ac:chgData name="Paudice, Giordano" userId="197b17bf-3ae2-4604-a177-6fd2826c75c3" providerId="ADAL" clId="{72C5BFFD-291A-4440-ABEE-2A235C4BEFA6}" dt="2022-09-26T07:41:57.764" v="5" actId="478"/>
          <ac:spMkLst>
            <pc:docMk/>
            <pc:sldMk cId="3751892887" sldId="2147471935"/>
            <ac:spMk id="48" creationId="{2F0F8755-A22F-323D-168F-2CCAC774397A}"/>
          </ac:spMkLst>
        </pc:spChg>
        <pc:spChg chg="del">
          <ac:chgData name="Paudice, Giordano" userId="197b17bf-3ae2-4604-a177-6fd2826c75c3" providerId="ADAL" clId="{72C5BFFD-291A-4440-ABEE-2A235C4BEFA6}" dt="2022-09-26T07:41:57.764" v="5" actId="478"/>
          <ac:spMkLst>
            <pc:docMk/>
            <pc:sldMk cId="3751892887" sldId="2147471935"/>
            <ac:spMk id="50" creationId="{44E05897-2704-F14D-3DEA-8B2447068787}"/>
          </ac:spMkLst>
        </pc:spChg>
        <pc:spChg chg="mod">
          <ac:chgData name="Paudice, Giordano" userId="197b17bf-3ae2-4604-a177-6fd2826c75c3" providerId="ADAL" clId="{72C5BFFD-291A-4440-ABEE-2A235C4BEFA6}" dt="2022-09-26T08:38:20.128" v="187" actId="6549"/>
          <ac:spMkLst>
            <pc:docMk/>
            <pc:sldMk cId="3751892887" sldId="2147471935"/>
            <ac:spMk id="177" creationId="{BB5A3D31-A3C7-4654-95AF-639392D9C318}"/>
          </ac:spMkLst>
        </pc:spChg>
        <pc:grpChg chg="del">
          <ac:chgData name="Paudice, Giordano" userId="197b17bf-3ae2-4604-a177-6fd2826c75c3" providerId="ADAL" clId="{72C5BFFD-291A-4440-ABEE-2A235C4BEFA6}" dt="2022-09-26T07:41:57.764" v="5" actId="478"/>
          <ac:grpSpMkLst>
            <pc:docMk/>
            <pc:sldMk cId="3751892887" sldId="2147471935"/>
            <ac:grpSpMk id="7" creationId="{AF677FC1-EA5B-338D-E5D5-5804E837C45B}"/>
          </ac:grpSpMkLst>
        </pc:grpChg>
        <pc:grpChg chg="del">
          <ac:chgData name="Paudice, Giordano" userId="197b17bf-3ae2-4604-a177-6fd2826c75c3" providerId="ADAL" clId="{72C5BFFD-291A-4440-ABEE-2A235C4BEFA6}" dt="2022-09-26T07:41:57.764" v="5" actId="478"/>
          <ac:grpSpMkLst>
            <pc:docMk/>
            <pc:sldMk cId="3751892887" sldId="2147471935"/>
            <ac:grpSpMk id="9" creationId="{BF509DF9-0D97-329E-80C6-0E758C04C86E}"/>
          </ac:grpSpMkLst>
        </pc:grpChg>
        <pc:grpChg chg="del">
          <ac:chgData name="Paudice, Giordano" userId="197b17bf-3ae2-4604-a177-6fd2826c75c3" providerId="ADAL" clId="{72C5BFFD-291A-4440-ABEE-2A235C4BEFA6}" dt="2022-09-26T07:41:57.764" v="5" actId="478"/>
          <ac:grpSpMkLst>
            <pc:docMk/>
            <pc:sldMk cId="3751892887" sldId="2147471935"/>
            <ac:grpSpMk id="11" creationId="{A338F17D-CE9B-89EE-E53E-2FD2B51B59F5}"/>
          </ac:grpSpMkLst>
        </pc:grpChg>
        <pc:grpChg chg="del">
          <ac:chgData name="Paudice, Giordano" userId="197b17bf-3ae2-4604-a177-6fd2826c75c3" providerId="ADAL" clId="{72C5BFFD-291A-4440-ABEE-2A235C4BEFA6}" dt="2022-09-26T07:41:57.764" v="5" actId="478"/>
          <ac:grpSpMkLst>
            <pc:docMk/>
            <pc:sldMk cId="3751892887" sldId="2147471935"/>
            <ac:grpSpMk id="16" creationId="{128F251B-A8FC-F139-FA6A-24906694D7D8}"/>
          </ac:grpSpMkLst>
        </pc:grpChg>
        <pc:picChg chg="add mod">
          <ac:chgData name="Paudice, Giordano" userId="197b17bf-3ae2-4604-a177-6fd2826c75c3" providerId="ADAL" clId="{72C5BFFD-291A-4440-ABEE-2A235C4BEFA6}" dt="2022-09-26T08:25:14.469" v="139" actId="14100"/>
          <ac:picMkLst>
            <pc:docMk/>
            <pc:sldMk cId="3751892887" sldId="2147471935"/>
            <ac:picMk id="3" creationId="{E2E6961D-6333-3CB2-B952-264D64D91441}"/>
          </ac:picMkLst>
        </pc:picChg>
        <pc:picChg chg="del">
          <ac:chgData name="Paudice, Giordano" userId="197b17bf-3ae2-4604-a177-6fd2826c75c3" providerId="ADAL" clId="{72C5BFFD-291A-4440-ABEE-2A235C4BEFA6}" dt="2022-09-26T07:41:57.764" v="5" actId="478"/>
          <ac:picMkLst>
            <pc:docMk/>
            <pc:sldMk cId="3751892887" sldId="2147471935"/>
            <ac:picMk id="8" creationId="{53CB2ED6-EE0F-766F-F550-03CC4F91FF56}"/>
          </ac:picMkLst>
        </pc:picChg>
        <pc:picChg chg="del">
          <ac:chgData name="Paudice, Giordano" userId="197b17bf-3ae2-4604-a177-6fd2826c75c3" providerId="ADAL" clId="{72C5BFFD-291A-4440-ABEE-2A235C4BEFA6}" dt="2022-09-26T07:41:57.764" v="5" actId="478"/>
          <ac:picMkLst>
            <pc:docMk/>
            <pc:sldMk cId="3751892887" sldId="2147471935"/>
            <ac:picMk id="35" creationId="{2DDBDF95-B4F8-A111-2E2D-E351839FA204}"/>
          </ac:picMkLst>
        </pc:picChg>
        <pc:picChg chg="del">
          <ac:chgData name="Paudice, Giordano" userId="197b17bf-3ae2-4604-a177-6fd2826c75c3" providerId="ADAL" clId="{72C5BFFD-291A-4440-ABEE-2A235C4BEFA6}" dt="2022-09-26T07:41:57.764" v="5" actId="478"/>
          <ac:picMkLst>
            <pc:docMk/>
            <pc:sldMk cId="3751892887" sldId="2147471935"/>
            <ac:picMk id="39" creationId="{DF7367EC-D9C2-35C7-8FB2-6D59E3395EB8}"/>
          </ac:picMkLst>
        </pc:picChg>
        <pc:cxnChg chg="del">
          <ac:chgData name="Paudice, Giordano" userId="197b17bf-3ae2-4604-a177-6fd2826c75c3" providerId="ADAL" clId="{72C5BFFD-291A-4440-ABEE-2A235C4BEFA6}" dt="2022-09-26T07:41:57.764" v="5" actId="478"/>
          <ac:cxnSpMkLst>
            <pc:docMk/>
            <pc:sldMk cId="3751892887" sldId="2147471935"/>
            <ac:cxnSpMk id="10" creationId="{9EF06082-1F1D-A368-1827-705C650732C9}"/>
          </ac:cxnSpMkLst>
        </pc:cxnChg>
        <pc:cxnChg chg="del">
          <ac:chgData name="Paudice, Giordano" userId="197b17bf-3ae2-4604-a177-6fd2826c75c3" providerId="ADAL" clId="{72C5BFFD-291A-4440-ABEE-2A235C4BEFA6}" dt="2022-09-26T07:41:57.764" v="5" actId="478"/>
          <ac:cxnSpMkLst>
            <pc:docMk/>
            <pc:sldMk cId="3751892887" sldId="2147471935"/>
            <ac:cxnSpMk id="46" creationId="{D92DF624-C9CE-9A86-EB30-DB0E06DCC424}"/>
          </ac:cxnSpMkLst>
        </pc:cxnChg>
        <pc:cxnChg chg="del">
          <ac:chgData name="Paudice, Giordano" userId="197b17bf-3ae2-4604-a177-6fd2826c75c3" providerId="ADAL" clId="{72C5BFFD-291A-4440-ABEE-2A235C4BEFA6}" dt="2022-09-26T07:41:57.764" v="5" actId="478"/>
          <ac:cxnSpMkLst>
            <pc:docMk/>
            <pc:sldMk cId="3751892887" sldId="2147471935"/>
            <ac:cxnSpMk id="47" creationId="{F21B31C3-00F3-DE8D-6D80-17C2B3DA148B}"/>
          </ac:cxnSpMkLst>
        </pc:cxnChg>
        <pc:cxnChg chg="del">
          <ac:chgData name="Paudice, Giordano" userId="197b17bf-3ae2-4604-a177-6fd2826c75c3" providerId="ADAL" clId="{72C5BFFD-291A-4440-ABEE-2A235C4BEFA6}" dt="2022-09-26T07:41:57.764" v="5" actId="478"/>
          <ac:cxnSpMkLst>
            <pc:docMk/>
            <pc:sldMk cId="3751892887" sldId="2147471935"/>
            <ac:cxnSpMk id="49" creationId="{E05D4A92-A2BB-3335-9AA5-C3B8B578D754}"/>
          </ac:cxnSpMkLst>
        </pc:cxnChg>
        <pc:cxnChg chg="del">
          <ac:chgData name="Paudice, Giordano" userId="197b17bf-3ae2-4604-a177-6fd2826c75c3" providerId="ADAL" clId="{72C5BFFD-291A-4440-ABEE-2A235C4BEFA6}" dt="2022-09-26T07:41:57.764" v="5" actId="478"/>
          <ac:cxnSpMkLst>
            <pc:docMk/>
            <pc:sldMk cId="3751892887" sldId="2147471935"/>
            <ac:cxnSpMk id="51" creationId="{AA9516BC-3498-4F13-D461-C0B2EE775D8D}"/>
          </ac:cxnSpMkLst>
        </pc:cxnChg>
      </pc:sldChg>
      <pc:sldChg chg="modSp mod">
        <pc:chgData name="Paudice, Giordano" userId="197b17bf-3ae2-4604-a177-6fd2826c75c3" providerId="ADAL" clId="{72C5BFFD-291A-4440-ABEE-2A235C4BEFA6}" dt="2022-09-26T08:38:37.186" v="197" actId="20577"/>
        <pc:sldMkLst>
          <pc:docMk/>
          <pc:sldMk cId="3191426854" sldId="2147471936"/>
        </pc:sldMkLst>
        <pc:spChg chg="mod">
          <ac:chgData name="Paudice, Giordano" userId="197b17bf-3ae2-4604-a177-6fd2826c75c3" providerId="ADAL" clId="{72C5BFFD-291A-4440-ABEE-2A235C4BEFA6}" dt="2022-09-26T08:38:37.186" v="197" actId="20577"/>
          <ac:spMkLst>
            <pc:docMk/>
            <pc:sldMk cId="3191426854" sldId="2147471936"/>
            <ac:spMk id="177" creationId="{BB5A3D31-A3C7-4654-95AF-639392D9C318}"/>
          </ac:spMkLst>
        </pc:spChg>
      </pc:sldChg>
      <pc:sldChg chg="addSp delSp modSp del mod ord modShow">
        <pc:chgData name="Paudice, Giordano" userId="197b17bf-3ae2-4604-a177-6fd2826c75c3" providerId="ADAL" clId="{72C5BFFD-291A-4440-ABEE-2A235C4BEFA6}" dt="2022-09-27T08:44:05.474" v="1009" actId="47"/>
        <pc:sldMkLst>
          <pc:docMk/>
          <pc:sldMk cId="2237757084" sldId="2147471938"/>
        </pc:sldMkLst>
        <pc:spChg chg="mod">
          <ac:chgData name="Paudice, Giordano" userId="197b17bf-3ae2-4604-a177-6fd2826c75c3" providerId="ADAL" clId="{72C5BFFD-291A-4440-ABEE-2A235C4BEFA6}" dt="2022-09-26T08:29:35.513" v="153" actId="207"/>
          <ac:spMkLst>
            <pc:docMk/>
            <pc:sldMk cId="2237757084" sldId="2147471938"/>
            <ac:spMk id="2" creationId="{9D49A8AA-91B3-DD02-2E5D-B8193125FF3E}"/>
          </ac:spMkLst>
        </pc:spChg>
        <pc:spChg chg="mod">
          <ac:chgData name="Paudice, Giordano" userId="197b17bf-3ae2-4604-a177-6fd2826c75c3" providerId="ADAL" clId="{72C5BFFD-291A-4440-ABEE-2A235C4BEFA6}" dt="2022-09-26T08:38:30.606" v="192" actId="20577"/>
          <ac:spMkLst>
            <pc:docMk/>
            <pc:sldMk cId="2237757084" sldId="2147471938"/>
            <ac:spMk id="177" creationId="{BB5A3D31-A3C7-4654-95AF-639392D9C318}"/>
          </ac:spMkLst>
        </pc:spChg>
        <pc:picChg chg="add del mod">
          <ac:chgData name="Paudice, Giordano" userId="197b17bf-3ae2-4604-a177-6fd2826c75c3" providerId="ADAL" clId="{72C5BFFD-291A-4440-ABEE-2A235C4BEFA6}" dt="2022-09-26T08:40:12.869" v="281" actId="478"/>
          <ac:picMkLst>
            <pc:docMk/>
            <pc:sldMk cId="2237757084" sldId="2147471938"/>
            <ac:picMk id="3" creationId="{3477A640-770F-9227-080F-66D15EB4EF09}"/>
          </ac:picMkLst>
        </pc:picChg>
        <pc:picChg chg="mod">
          <ac:chgData name="Paudice, Giordano" userId="197b17bf-3ae2-4604-a177-6fd2826c75c3" providerId="ADAL" clId="{72C5BFFD-291A-4440-ABEE-2A235C4BEFA6}" dt="2022-09-26T08:27:34.635" v="152" actId="14100"/>
          <ac:picMkLst>
            <pc:docMk/>
            <pc:sldMk cId="2237757084" sldId="2147471938"/>
            <ac:picMk id="5" creationId="{A5274BE3-AC79-14A1-C42E-0A3A907E6803}"/>
          </ac:picMkLst>
        </pc:picChg>
        <pc:picChg chg="mod">
          <ac:chgData name="Paudice, Giordano" userId="197b17bf-3ae2-4604-a177-6fd2826c75c3" providerId="ADAL" clId="{72C5BFFD-291A-4440-ABEE-2A235C4BEFA6}" dt="2022-09-26T08:39:56.810" v="269" actId="1037"/>
          <ac:picMkLst>
            <pc:docMk/>
            <pc:sldMk cId="2237757084" sldId="2147471938"/>
            <ac:picMk id="11" creationId="{F887418C-1CC1-7C26-A28F-4825232709DA}"/>
          </ac:picMkLst>
        </pc:picChg>
        <pc:picChg chg="mod">
          <ac:chgData name="Paudice, Giordano" userId="197b17bf-3ae2-4604-a177-6fd2826c75c3" providerId="ADAL" clId="{72C5BFFD-291A-4440-ABEE-2A235C4BEFA6}" dt="2022-09-26T08:39:54.895" v="266" actId="1038"/>
          <ac:picMkLst>
            <pc:docMk/>
            <pc:sldMk cId="2237757084" sldId="2147471938"/>
            <ac:picMk id="13" creationId="{16B28C1E-ECF2-A1CD-0031-D29EE5A9ED61}"/>
          </ac:picMkLst>
        </pc:picChg>
      </pc:sldChg>
      <pc:sldChg chg="modSp mod ord">
        <pc:chgData name="Paudice, Giordano" userId="197b17bf-3ae2-4604-a177-6fd2826c75c3" providerId="ADAL" clId="{72C5BFFD-291A-4440-ABEE-2A235C4BEFA6}" dt="2022-09-26T08:39:45.734" v="246" actId="1035"/>
        <pc:sldMkLst>
          <pc:docMk/>
          <pc:sldMk cId="1378130155" sldId="2147471939"/>
        </pc:sldMkLst>
        <pc:spChg chg="mod">
          <ac:chgData name="Paudice, Giordano" userId="197b17bf-3ae2-4604-a177-6fd2826c75c3" providerId="ADAL" clId="{72C5BFFD-291A-4440-ABEE-2A235C4BEFA6}" dt="2022-09-26T08:29:42.214" v="154" actId="207"/>
          <ac:spMkLst>
            <pc:docMk/>
            <pc:sldMk cId="1378130155" sldId="2147471939"/>
            <ac:spMk id="2" creationId="{9D49A8AA-91B3-DD02-2E5D-B8193125FF3E}"/>
          </ac:spMkLst>
        </pc:spChg>
        <pc:spChg chg="mod">
          <ac:chgData name="Paudice, Giordano" userId="197b17bf-3ae2-4604-a177-6fd2826c75c3" providerId="ADAL" clId="{72C5BFFD-291A-4440-ABEE-2A235C4BEFA6}" dt="2022-09-26T08:38:42.480" v="202" actId="20577"/>
          <ac:spMkLst>
            <pc:docMk/>
            <pc:sldMk cId="1378130155" sldId="2147471939"/>
            <ac:spMk id="177" creationId="{BB5A3D31-A3C7-4654-95AF-639392D9C318}"/>
          </ac:spMkLst>
        </pc:spChg>
        <pc:picChg chg="mod">
          <ac:chgData name="Paudice, Giordano" userId="197b17bf-3ae2-4604-a177-6fd2826c75c3" providerId="ADAL" clId="{72C5BFFD-291A-4440-ABEE-2A235C4BEFA6}" dt="2022-09-26T08:32:17.323" v="157" actId="14861"/>
          <ac:picMkLst>
            <pc:docMk/>
            <pc:sldMk cId="1378130155" sldId="2147471939"/>
            <ac:picMk id="9" creationId="{7E22C6E5-A563-5F90-C4CC-AF0F379F4CBA}"/>
          </ac:picMkLst>
        </pc:picChg>
        <pc:picChg chg="mod">
          <ac:chgData name="Paudice, Giordano" userId="197b17bf-3ae2-4604-a177-6fd2826c75c3" providerId="ADAL" clId="{72C5BFFD-291A-4440-ABEE-2A235C4BEFA6}" dt="2022-09-26T08:39:39.765" v="219" actId="14100"/>
          <ac:picMkLst>
            <pc:docMk/>
            <pc:sldMk cId="1378130155" sldId="2147471939"/>
            <ac:picMk id="12" creationId="{63283982-3317-086B-B642-13E1FCB761C5}"/>
          </ac:picMkLst>
        </pc:picChg>
        <pc:picChg chg="mod">
          <ac:chgData name="Paudice, Giordano" userId="197b17bf-3ae2-4604-a177-6fd2826c75c3" providerId="ADAL" clId="{72C5BFFD-291A-4440-ABEE-2A235C4BEFA6}" dt="2022-09-26T08:39:45.734" v="246" actId="1035"/>
          <ac:picMkLst>
            <pc:docMk/>
            <pc:sldMk cId="1378130155" sldId="2147471939"/>
            <ac:picMk id="14" creationId="{A9581937-E39E-A5E3-7C5B-C48FE0E6CB27}"/>
          </ac:picMkLst>
        </pc:picChg>
      </pc:sldChg>
      <pc:sldChg chg="addSp delSp modSp mod ord">
        <pc:chgData name="Paudice, Giordano" userId="197b17bf-3ae2-4604-a177-6fd2826c75c3" providerId="ADAL" clId="{72C5BFFD-291A-4440-ABEE-2A235C4BEFA6}" dt="2022-09-27T08:30:09.730" v="686" actId="478"/>
        <pc:sldMkLst>
          <pc:docMk/>
          <pc:sldMk cId="1622905928" sldId="2147471940"/>
        </pc:sldMkLst>
        <pc:spChg chg="mod">
          <ac:chgData name="Paudice, Giordano" userId="197b17bf-3ae2-4604-a177-6fd2826c75c3" providerId="ADAL" clId="{72C5BFFD-291A-4440-ABEE-2A235C4BEFA6}" dt="2022-09-26T08:41:28.765" v="291" actId="20577"/>
          <ac:spMkLst>
            <pc:docMk/>
            <pc:sldMk cId="1622905928" sldId="2147471940"/>
            <ac:spMk id="177" creationId="{BB5A3D31-A3C7-4654-95AF-639392D9C318}"/>
          </ac:spMkLst>
        </pc:spChg>
        <pc:picChg chg="mod">
          <ac:chgData name="Paudice, Giordano" userId="197b17bf-3ae2-4604-a177-6fd2826c75c3" providerId="ADAL" clId="{72C5BFFD-291A-4440-ABEE-2A235C4BEFA6}" dt="2022-09-26T08:41:04.983" v="284" actId="14100"/>
          <ac:picMkLst>
            <pc:docMk/>
            <pc:sldMk cId="1622905928" sldId="2147471940"/>
            <ac:picMk id="6" creationId="{27D4FFCE-53E1-6C9D-02B8-CA0E79B1C824}"/>
          </ac:picMkLst>
        </pc:picChg>
        <pc:picChg chg="add del mod modCrop">
          <ac:chgData name="Paudice, Giordano" userId="197b17bf-3ae2-4604-a177-6fd2826c75c3" providerId="ADAL" clId="{72C5BFFD-291A-4440-ABEE-2A235C4BEFA6}" dt="2022-09-27T08:30:09.730" v="686" actId="478"/>
          <ac:picMkLst>
            <pc:docMk/>
            <pc:sldMk cId="1622905928" sldId="2147471940"/>
            <ac:picMk id="7" creationId="{CC38F525-661F-B587-E687-4EF90E380DA8}"/>
          </ac:picMkLst>
        </pc:picChg>
        <pc:picChg chg="mod">
          <ac:chgData name="Paudice, Giordano" userId="197b17bf-3ae2-4604-a177-6fd2826c75c3" providerId="ADAL" clId="{72C5BFFD-291A-4440-ABEE-2A235C4BEFA6}" dt="2022-09-26T08:41:07.077" v="285" actId="14100"/>
          <ac:picMkLst>
            <pc:docMk/>
            <pc:sldMk cId="1622905928" sldId="2147471940"/>
            <ac:picMk id="10" creationId="{3AF7EF18-87F6-5685-0EDA-438132CC9C87}"/>
          </ac:picMkLst>
        </pc:picChg>
      </pc:sldChg>
      <pc:sldChg chg="addSp delSp modSp add del mod">
        <pc:chgData name="Paudice, Giordano" userId="197b17bf-3ae2-4604-a177-6fd2826c75c3" providerId="ADAL" clId="{72C5BFFD-291A-4440-ABEE-2A235C4BEFA6}" dt="2022-09-27T08:19:54.639" v="537" actId="47"/>
        <pc:sldMkLst>
          <pc:docMk/>
          <pc:sldMk cId="1260695162" sldId="2147471941"/>
        </pc:sldMkLst>
        <pc:spChg chg="add">
          <ac:chgData name="Paudice, Giordano" userId="197b17bf-3ae2-4604-a177-6fd2826c75c3" providerId="ADAL" clId="{72C5BFFD-291A-4440-ABEE-2A235C4BEFA6}" dt="2022-09-27T08:19:48.922" v="536"/>
          <ac:spMkLst>
            <pc:docMk/>
            <pc:sldMk cId="1260695162" sldId="2147471941"/>
            <ac:spMk id="15" creationId="{CFFE7440-3A28-0B32-F605-B847653AA363}"/>
          </ac:spMkLst>
        </pc:spChg>
        <pc:picChg chg="add del mod modCrop">
          <ac:chgData name="Paudice, Giordano" userId="197b17bf-3ae2-4604-a177-6fd2826c75c3" providerId="ADAL" clId="{72C5BFFD-291A-4440-ABEE-2A235C4BEFA6}" dt="2022-09-27T08:08:20.019" v="341" actId="478"/>
          <ac:picMkLst>
            <pc:docMk/>
            <pc:sldMk cId="1260695162" sldId="2147471941"/>
            <ac:picMk id="4" creationId="{4B194906-895C-AD99-C962-0AED6F77BE03}"/>
          </ac:picMkLst>
        </pc:picChg>
        <pc:picChg chg="add del mod modCrop">
          <ac:chgData name="Paudice, Giordano" userId="197b17bf-3ae2-4604-a177-6fd2826c75c3" providerId="ADAL" clId="{72C5BFFD-291A-4440-ABEE-2A235C4BEFA6}" dt="2022-09-27T08:08:20.019" v="341" actId="478"/>
          <ac:picMkLst>
            <pc:docMk/>
            <pc:sldMk cId="1260695162" sldId="2147471941"/>
            <ac:picMk id="5" creationId="{AEA47175-7F6B-4AE9-9C3E-D81F9D36C440}"/>
          </ac:picMkLst>
        </pc:picChg>
        <pc:picChg chg="add del mod modCrop">
          <ac:chgData name="Paudice, Giordano" userId="197b17bf-3ae2-4604-a177-6fd2826c75c3" providerId="ADAL" clId="{72C5BFFD-291A-4440-ABEE-2A235C4BEFA6}" dt="2022-09-27T08:14:53.358" v="395" actId="478"/>
          <ac:picMkLst>
            <pc:docMk/>
            <pc:sldMk cId="1260695162" sldId="2147471941"/>
            <ac:picMk id="7" creationId="{A10D0E29-F05F-70BE-1339-59024BA797B9}"/>
          </ac:picMkLst>
        </pc:picChg>
        <pc:picChg chg="add del mod modCrop">
          <ac:chgData name="Paudice, Giordano" userId="197b17bf-3ae2-4604-a177-6fd2826c75c3" providerId="ADAL" clId="{72C5BFFD-291A-4440-ABEE-2A235C4BEFA6}" dt="2022-09-27T08:14:53.358" v="395" actId="478"/>
          <ac:picMkLst>
            <pc:docMk/>
            <pc:sldMk cId="1260695162" sldId="2147471941"/>
            <ac:picMk id="9" creationId="{810A550F-9741-5F6F-5B2B-EAEF62F44A0D}"/>
          </ac:picMkLst>
        </pc:picChg>
        <pc:picChg chg="add del mod modCrop">
          <ac:chgData name="Paudice, Giordano" userId="197b17bf-3ae2-4604-a177-6fd2826c75c3" providerId="ADAL" clId="{72C5BFFD-291A-4440-ABEE-2A235C4BEFA6}" dt="2022-09-27T08:19:47.041" v="535" actId="478"/>
          <ac:picMkLst>
            <pc:docMk/>
            <pc:sldMk cId="1260695162" sldId="2147471941"/>
            <ac:picMk id="10" creationId="{B49A84EC-5637-0284-B9EC-4FAE2051A4BD}"/>
          </ac:picMkLst>
        </pc:picChg>
        <pc:picChg chg="del">
          <ac:chgData name="Paudice, Giordano" userId="197b17bf-3ae2-4604-a177-6fd2826c75c3" providerId="ADAL" clId="{72C5BFFD-291A-4440-ABEE-2A235C4BEFA6}" dt="2022-09-27T08:03:50.133" v="303" actId="478"/>
          <ac:picMkLst>
            <pc:docMk/>
            <pc:sldMk cId="1260695162" sldId="2147471941"/>
            <ac:picMk id="11" creationId="{F887418C-1CC1-7C26-A28F-4825232709DA}"/>
          </ac:picMkLst>
        </pc:picChg>
        <pc:picChg chg="add del mod modCrop">
          <ac:chgData name="Paudice, Giordano" userId="197b17bf-3ae2-4604-a177-6fd2826c75c3" providerId="ADAL" clId="{72C5BFFD-291A-4440-ABEE-2A235C4BEFA6}" dt="2022-09-27T08:19:47.041" v="535" actId="478"/>
          <ac:picMkLst>
            <pc:docMk/>
            <pc:sldMk cId="1260695162" sldId="2147471941"/>
            <ac:picMk id="12" creationId="{EF22FD8B-D756-651C-D61E-617D9DAD6806}"/>
          </ac:picMkLst>
        </pc:picChg>
        <pc:picChg chg="del">
          <ac:chgData name="Paudice, Giordano" userId="197b17bf-3ae2-4604-a177-6fd2826c75c3" providerId="ADAL" clId="{72C5BFFD-291A-4440-ABEE-2A235C4BEFA6}" dt="2022-09-27T08:03:50.133" v="303" actId="478"/>
          <ac:picMkLst>
            <pc:docMk/>
            <pc:sldMk cId="1260695162" sldId="2147471941"/>
            <ac:picMk id="13" creationId="{16B28C1E-ECF2-A1CD-0031-D29EE5A9ED61}"/>
          </ac:picMkLst>
        </pc:picChg>
        <pc:picChg chg="add del mod modCrop">
          <ac:chgData name="Paudice, Giordano" userId="197b17bf-3ae2-4604-a177-6fd2826c75c3" providerId="ADAL" clId="{72C5BFFD-291A-4440-ABEE-2A235C4BEFA6}" dt="2022-09-27T08:19:47.041" v="535" actId="478"/>
          <ac:picMkLst>
            <pc:docMk/>
            <pc:sldMk cId="1260695162" sldId="2147471941"/>
            <ac:picMk id="14" creationId="{E05F294B-5AAA-9F49-B13B-19924CBBCB00}"/>
          </ac:picMkLst>
        </pc:picChg>
        <pc:picChg chg="add">
          <ac:chgData name="Paudice, Giordano" userId="197b17bf-3ae2-4604-a177-6fd2826c75c3" providerId="ADAL" clId="{72C5BFFD-291A-4440-ABEE-2A235C4BEFA6}" dt="2022-09-27T08:19:48.922" v="536"/>
          <ac:picMkLst>
            <pc:docMk/>
            <pc:sldMk cId="1260695162" sldId="2147471941"/>
            <ac:picMk id="1026" creationId="{EA3ABEF7-67A5-0A2D-5C88-DCD2A943A390}"/>
          </ac:picMkLst>
        </pc:picChg>
        <pc:picChg chg="add">
          <ac:chgData name="Paudice, Giordano" userId="197b17bf-3ae2-4604-a177-6fd2826c75c3" providerId="ADAL" clId="{72C5BFFD-291A-4440-ABEE-2A235C4BEFA6}" dt="2022-09-27T08:19:48.922" v="536"/>
          <ac:picMkLst>
            <pc:docMk/>
            <pc:sldMk cId="1260695162" sldId="2147471941"/>
            <ac:picMk id="1027" creationId="{1032086A-FBE7-AF56-809D-7AABCB577ACD}"/>
          </ac:picMkLst>
        </pc:picChg>
        <pc:picChg chg="add">
          <ac:chgData name="Paudice, Giordano" userId="197b17bf-3ae2-4604-a177-6fd2826c75c3" providerId="ADAL" clId="{72C5BFFD-291A-4440-ABEE-2A235C4BEFA6}" dt="2022-09-27T08:19:48.922" v="536"/>
          <ac:picMkLst>
            <pc:docMk/>
            <pc:sldMk cId="1260695162" sldId="2147471941"/>
            <ac:picMk id="1028" creationId="{253BCD1C-3399-1B9D-D198-103710FDA6BE}"/>
          </ac:picMkLst>
        </pc:picChg>
        <pc:picChg chg="add">
          <ac:chgData name="Paudice, Giordano" userId="197b17bf-3ae2-4604-a177-6fd2826c75c3" providerId="ADAL" clId="{72C5BFFD-291A-4440-ABEE-2A235C4BEFA6}" dt="2022-09-27T08:19:48.922" v="536"/>
          <ac:picMkLst>
            <pc:docMk/>
            <pc:sldMk cId="1260695162" sldId="2147471941"/>
            <ac:picMk id="1029" creationId="{DADC8796-A508-70D4-237B-538D6C391686}"/>
          </ac:picMkLst>
        </pc:picChg>
        <pc:picChg chg="add">
          <ac:chgData name="Paudice, Giordano" userId="197b17bf-3ae2-4604-a177-6fd2826c75c3" providerId="ADAL" clId="{72C5BFFD-291A-4440-ABEE-2A235C4BEFA6}" dt="2022-09-27T08:19:48.922" v="536"/>
          <ac:picMkLst>
            <pc:docMk/>
            <pc:sldMk cId="1260695162" sldId="2147471941"/>
            <ac:picMk id="1030" creationId="{45CE764C-466F-2B3F-DE38-20434182AB03}"/>
          </ac:picMkLst>
        </pc:picChg>
        <pc:picChg chg="add">
          <ac:chgData name="Paudice, Giordano" userId="197b17bf-3ae2-4604-a177-6fd2826c75c3" providerId="ADAL" clId="{72C5BFFD-291A-4440-ABEE-2A235C4BEFA6}" dt="2022-09-27T08:19:48.922" v="536"/>
          <ac:picMkLst>
            <pc:docMk/>
            <pc:sldMk cId="1260695162" sldId="2147471941"/>
            <ac:picMk id="1031" creationId="{021D6881-C1F1-B58A-6AE3-F8FCC7DC96D9}"/>
          </ac:picMkLst>
        </pc:picChg>
        <pc:picChg chg="add">
          <ac:chgData name="Paudice, Giordano" userId="197b17bf-3ae2-4604-a177-6fd2826c75c3" providerId="ADAL" clId="{72C5BFFD-291A-4440-ABEE-2A235C4BEFA6}" dt="2022-09-27T08:19:48.922" v="536"/>
          <ac:picMkLst>
            <pc:docMk/>
            <pc:sldMk cId="1260695162" sldId="2147471941"/>
            <ac:picMk id="1032" creationId="{C690BBA2-55E6-013F-ACED-91D7B8DDAA86}"/>
          </ac:picMkLst>
        </pc:picChg>
        <pc:picChg chg="add">
          <ac:chgData name="Paudice, Giordano" userId="197b17bf-3ae2-4604-a177-6fd2826c75c3" providerId="ADAL" clId="{72C5BFFD-291A-4440-ABEE-2A235C4BEFA6}" dt="2022-09-27T08:19:48.922" v="536"/>
          <ac:picMkLst>
            <pc:docMk/>
            <pc:sldMk cId="1260695162" sldId="2147471941"/>
            <ac:picMk id="1033" creationId="{69C85E65-57DD-723C-2DA9-3C110A07EBEB}"/>
          </ac:picMkLst>
        </pc:picChg>
      </pc:sldChg>
      <pc:sldChg chg="add del">
        <pc:chgData name="Paudice, Giordano" userId="197b17bf-3ae2-4604-a177-6fd2826c75c3" providerId="ADAL" clId="{72C5BFFD-291A-4440-ABEE-2A235C4BEFA6}" dt="2022-09-27T08:02:54.031" v="294" actId="47"/>
        <pc:sldMkLst>
          <pc:docMk/>
          <pc:sldMk cId="1658180088" sldId="2147471942"/>
        </pc:sldMkLst>
      </pc:sldChg>
      <pc:sldChg chg="addSp delSp modSp mod">
        <pc:chgData name="Paudice, Giordano" userId="197b17bf-3ae2-4604-a177-6fd2826c75c3" providerId="ADAL" clId="{72C5BFFD-291A-4440-ABEE-2A235C4BEFA6}" dt="2022-09-27T08:41:14.521" v="1006" actId="1038"/>
        <pc:sldMkLst>
          <pc:docMk/>
          <pc:sldMk cId="1795894037" sldId="2147471942"/>
        </pc:sldMkLst>
        <pc:picChg chg="del mod">
          <ac:chgData name="Paudice, Giordano" userId="197b17bf-3ae2-4604-a177-6fd2826c75c3" providerId="ADAL" clId="{72C5BFFD-291A-4440-ABEE-2A235C4BEFA6}" dt="2022-09-27T08:35:35.933" v="856" actId="478"/>
          <ac:picMkLst>
            <pc:docMk/>
            <pc:sldMk cId="1795894037" sldId="2147471942"/>
            <ac:picMk id="5" creationId="{6244C62C-B9EC-F538-AF92-42C47B9F794E}"/>
          </ac:picMkLst>
        </pc:picChg>
        <pc:picChg chg="del mod modCrop">
          <ac:chgData name="Paudice, Giordano" userId="197b17bf-3ae2-4604-a177-6fd2826c75c3" providerId="ADAL" clId="{72C5BFFD-291A-4440-ABEE-2A235C4BEFA6}" dt="2022-09-27T08:35:35.933" v="856" actId="478"/>
          <ac:picMkLst>
            <pc:docMk/>
            <pc:sldMk cId="1795894037" sldId="2147471942"/>
            <ac:picMk id="18" creationId="{A341D76C-D8C3-4742-3600-C32D56EF3070}"/>
          </ac:picMkLst>
        </pc:picChg>
        <pc:picChg chg="add del mod">
          <ac:chgData name="Paudice, Giordano" userId="197b17bf-3ae2-4604-a177-6fd2826c75c3" providerId="ADAL" clId="{72C5BFFD-291A-4440-ABEE-2A235C4BEFA6}" dt="2022-09-27T08:32:30.893" v="768" actId="478"/>
          <ac:picMkLst>
            <pc:docMk/>
            <pc:sldMk cId="1795894037" sldId="2147471942"/>
            <ac:picMk id="19" creationId="{964E9151-A60E-78E2-47C2-B9B74D6FFF48}"/>
          </ac:picMkLst>
        </pc:picChg>
        <pc:picChg chg="add mod modCrop">
          <ac:chgData name="Paudice, Giordano" userId="197b17bf-3ae2-4604-a177-6fd2826c75c3" providerId="ADAL" clId="{72C5BFFD-291A-4440-ABEE-2A235C4BEFA6}" dt="2022-09-27T08:41:14.521" v="1006" actId="1038"/>
          <ac:picMkLst>
            <pc:docMk/>
            <pc:sldMk cId="1795894037" sldId="2147471942"/>
            <ac:picMk id="21" creationId="{3B9956D7-1BE7-5579-971A-9F81BEF1D7DC}"/>
          </ac:picMkLst>
        </pc:picChg>
        <pc:picChg chg="add mod modCrop">
          <ac:chgData name="Paudice, Giordano" userId="197b17bf-3ae2-4604-a177-6fd2826c75c3" providerId="ADAL" clId="{72C5BFFD-291A-4440-ABEE-2A235C4BEFA6}" dt="2022-09-27T08:41:14.521" v="1006" actId="1038"/>
          <ac:picMkLst>
            <pc:docMk/>
            <pc:sldMk cId="1795894037" sldId="2147471942"/>
            <ac:picMk id="23" creationId="{BF08E554-9DB1-4587-4B0C-C666DAF4C460}"/>
          </ac:picMkLst>
        </pc:picChg>
        <pc:picChg chg="add mod modCrop">
          <ac:chgData name="Paudice, Giordano" userId="197b17bf-3ae2-4604-a177-6fd2826c75c3" providerId="ADAL" clId="{72C5BFFD-291A-4440-ABEE-2A235C4BEFA6}" dt="2022-09-27T08:41:14.521" v="1006" actId="1038"/>
          <ac:picMkLst>
            <pc:docMk/>
            <pc:sldMk cId="1795894037" sldId="2147471942"/>
            <ac:picMk id="25" creationId="{1912A993-2A3F-D283-7056-EE4FCA9267BD}"/>
          </ac:picMkLst>
        </pc:picChg>
      </pc:sldChg>
      <pc:sldChg chg="addSp delSp modSp add mod">
        <pc:chgData name="Paudice, Giordano" userId="197b17bf-3ae2-4604-a177-6fd2826c75c3" providerId="ADAL" clId="{72C5BFFD-291A-4440-ABEE-2A235C4BEFA6}" dt="2022-09-27T08:43:47.348" v="1008" actId="732"/>
        <pc:sldMkLst>
          <pc:docMk/>
          <pc:sldMk cId="621178609" sldId="2147471943"/>
        </pc:sldMkLst>
        <pc:picChg chg="add del mod modCrop">
          <ac:chgData name="Paudice, Giordano" userId="197b17bf-3ae2-4604-a177-6fd2826c75c3" providerId="ADAL" clId="{72C5BFFD-291A-4440-ABEE-2A235C4BEFA6}" dt="2022-09-27T08:23:39.761" v="604" actId="478"/>
          <ac:picMkLst>
            <pc:docMk/>
            <pc:sldMk cId="621178609" sldId="2147471943"/>
            <ac:picMk id="4" creationId="{CE08B749-E8AA-1DBF-AE32-6DDC4E1DA2E5}"/>
          </ac:picMkLst>
        </pc:picChg>
        <pc:picChg chg="del">
          <ac:chgData name="Paudice, Giordano" userId="197b17bf-3ae2-4604-a177-6fd2826c75c3" providerId="ADAL" clId="{72C5BFFD-291A-4440-ABEE-2A235C4BEFA6}" dt="2022-09-27T08:21:05.939" v="539" actId="478"/>
          <ac:picMkLst>
            <pc:docMk/>
            <pc:sldMk cId="621178609" sldId="2147471943"/>
            <ac:picMk id="6" creationId="{CB8D374E-398E-2531-C0ED-34A856F9D256}"/>
          </ac:picMkLst>
        </pc:picChg>
        <pc:picChg chg="del">
          <ac:chgData name="Paudice, Giordano" userId="197b17bf-3ae2-4604-a177-6fd2826c75c3" providerId="ADAL" clId="{72C5BFFD-291A-4440-ABEE-2A235C4BEFA6}" dt="2022-09-27T08:21:05.939" v="539" actId="478"/>
          <ac:picMkLst>
            <pc:docMk/>
            <pc:sldMk cId="621178609" sldId="2147471943"/>
            <ac:picMk id="7" creationId="{03C4CDBE-3F88-0924-7A8A-F1D02D423434}"/>
          </ac:picMkLst>
        </pc:picChg>
        <pc:picChg chg="add mod modCrop">
          <ac:chgData name="Paudice, Giordano" userId="197b17bf-3ae2-4604-a177-6fd2826c75c3" providerId="ADAL" clId="{72C5BFFD-291A-4440-ABEE-2A235C4BEFA6}" dt="2022-09-27T08:43:47.348" v="1008" actId="732"/>
          <ac:picMkLst>
            <pc:docMk/>
            <pc:sldMk cId="621178609" sldId="2147471943"/>
            <ac:picMk id="9" creationId="{E966191B-AAED-D957-2D4C-80E7AAA9ADD4}"/>
          </ac:picMkLst>
        </pc:picChg>
        <pc:picChg chg="del">
          <ac:chgData name="Paudice, Giordano" userId="197b17bf-3ae2-4604-a177-6fd2826c75c3" providerId="ADAL" clId="{72C5BFFD-291A-4440-ABEE-2A235C4BEFA6}" dt="2022-09-27T08:21:05.939" v="539" actId="478"/>
          <ac:picMkLst>
            <pc:docMk/>
            <pc:sldMk cId="621178609" sldId="2147471943"/>
            <ac:picMk id="11" creationId="{F887418C-1CC1-7C26-A28F-4825232709DA}"/>
          </ac:picMkLst>
        </pc:picChg>
        <pc:picChg chg="add mod modCrop">
          <ac:chgData name="Paudice, Giordano" userId="197b17bf-3ae2-4604-a177-6fd2826c75c3" providerId="ADAL" clId="{72C5BFFD-291A-4440-ABEE-2A235C4BEFA6}" dt="2022-09-27T08:31:21.754" v="703" actId="1076"/>
          <ac:picMkLst>
            <pc:docMk/>
            <pc:sldMk cId="621178609" sldId="2147471943"/>
            <ac:picMk id="12" creationId="{FD600065-4070-2E30-47F8-EBEA4B276B44}"/>
          </ac:picMkLst>
        </pc:picChg>
        <pc:picChg chg="del">
          <ac:chgData name="Paudice, Giordano" userId="197b17bf-3ae2-4604-a177-6fd2826c75c3" providerId="ADAL" clId="{72C5BFFD-291A-4440-ABEE-2A235C4BEFA6}" dt="2022-09-27T08:21:05.939" v="539" actId="478"/>
          <ac:picMkLst>
            <pc:docMk/>
            <pc:sldMk cId="621178609" sldId="2147471943"/>
            <ac:picMk id="13" creationId="{16B28C1E-ECF2-A1CD-0031-D29EE5A9ED61}"/>
          </ac:picMkLst>
        </pc:picChg>
      </pc:sldChg>
      <pc:sldChg chg="addSp delSp modSp add mod">
        <pc:chgData name="Paudice, Giordano" userId="197b17bf-3ae2-4604-a177-6fd2826c75c3" providerId="ADAL" clId="{72C5BFFD-291A-4440-ABEE-2A235C4BEFA6}" dt="2022-09-27T08:40:20.925" v="950" actId="1038"/>
        <pc:sldMkLst>
          <pc:docMk/>
          <pc:sldMk cId="838170214" sldId="2147471944"/>
        </pc:sldMkLst>
        <pc:picChg chg="add mod modCrop">
          <ac:chgData name="Paudice, Giordano" userId="197b17bf-3ae2-4604-a177-6fd2826c75c3" providerId="ADAL" clId="{72C5BFFD-291A-4440-ABEE-2A235C4BEFA6}" dt="2022-09-27T08:40:20.925" v="950" actId="1038"/>
          <ac:picMkLst>
            <pc:docMk/>
            <pc:sldMk cId="838170214" sldId="2147471944"/>
            <ac:picMk id="5" creationId="{99D245B3-8DD5-D2E7-A890-E6C71405917C}"/>
          </ac:picMkLst>
        </pc:picChg>
        <pc:picChg chg="del">
          <ac:chgData name="Paudice, Giordano" userId="197b17bf-3ae2-4604-a177-6fd2826c75c3" providerId="ADAL" clId="{72C5BFFD-291A-4440-ABEE-2A235C4BEFA6}" dt="2022-09-27T08:28:51.661" v="673" actId="478"/>
          <ac:picMkLst>
            <pc:docMk/>
            <pc:sldMk cId="838170214" sldId="2147471944"/>
            <ac:picMk id="6" creationId="{27D4FFCE-53E1-6C9D-02B8-CA0E79B1C824}"/>
          </ac:picMkLst>
        </pc:picChg>
        <pc:picChg chg="mod modCrop">
          <ac:chgData name="Paudice, Giordano" userId="197b17bf-3ae2-4604-a177-6fd2826c75c3" providerId="ADAL" clId="{72C5BFFD-291A-4440-ABEE-2A235C4BEFA6}" dt="2022-09-27T08:30:59.375" v="701" actId="1037"/>
          <ac:picMkLst>
            <pc:docMk/>
            <pc:sldMk cId="838170214" sldId="2147471944"/>
            <ac:picMk id="7" creationId="{CC38F525-661F-B587-E687-4EF90E380DA8}"/>
          </ac:picMkLst>
        </pc:picChg>
        <pc:picChg chg="del">
          <ac:chgData name="Paudice, Giordano" userId="197b17bf-3ae2-4604-a177-6fd2826c75c3" providerId="ADAL" clId="{72C5BFFD-291A-4440-ABEE-2A235C4BEFA6}" dt="2022-09-27T08:27:50.014" v="663" actId="478"/>
          <ac:picMkLst>
            <pc:docMk/>
            <pc:sldMk cId="838170214" sldId="2147471944"/>
            <ac:picMk id="10" creationId="{3AF7EF18-87F6-5685-0EDA-438132CC9C87}"/>
          </ac:picMkLst>
        </pc:picChg>
      </pc:sldChg>
      <pc:sldChg chg="add del">
        <pc:chgData name="Paudice, Giordano" userId="197b17bf-3ae2-4604-a177-6fd2826c75c3" providerId="ADAL" clId="{72C5BFFD-291A-4440-ABEE-2A235C4BEFA6}" dt="2022-09-27T08:39:36.743" v="913" actId="47"/>
        <pc:sldMkLst>
          <pc:docMk/>
          <pc:sldMk cId="1329710694" sldId="2147471945"/>
        </pc:sldMkLst>
      </pc:sldChg>
    </pc:docChg>
  </pc:docChgLst>
  <pc:docChgLst>
    <pc:chgData name="Pruneddu, Caterina" userId="12b9bc10-cb3c-4951-8a18-97960ffb4bda" providerId="ADAL" clId="{A5740450-E636-43E2-9149-72B6379B3BD0}"/>
    <pc:docChg chg="undo redo custSel addSld delSld modSld sldOrd modSection">
      <pc:chgData name="Pruneddu, Caterina" userId="12b9bc10-cb3c-4951-8a18-97960ffb4bda" providerId="ADAL" clId="{A5740450-E636-43E2-9149-72B6379B3BD0}" dt="2022-09-27T08:42:38.948" v="462" actId="12789"/>
      <pc:docMkLst>
        <pc:docMk/>
      </pc:docMkLst>
      <pc:sldChg chg="modSp mod">
        <pc:chgData name="Pruneddu, Caterina" userId="12b9bc10-cb3c-4951-8a18-97960ffb4bda" providerId="ADAL" clId="{A5740450-E636-43E2-9149-72B6379B3BD0}" dt="2022-09-26T07:58:29.494" v="122" actId="20577"/>
        <pc:sldMkLst>
          <pc:docMk/>
          <pc:sldMk cId="540777116" sldId="2147471926"/>
        </pc:sldMkLst>
        <pc:spChg chg="mod">
          <ac:chgData name="Pruneddu, Caterina" userId="12b9bc10-cb3c-4951-8a18-97960ffb4bda" providerId="ADAL" clId="{A5740450-E636-43E2-9149-72B6379B3BD0}" dt="2022-09-26T07:57:50.688" v="106" actId="20577"/>
          <ac:spMkLst>
            <pc:docMk/>
            <pc:sldMk cId="540777116" sldId="2147471926"/>
            <ac:spMk id="33" creationId="{E5DCE920-145A-8DFB-4CBF-3A91EB434205}"/>
          </ac:spMkLst>
        </pc:spChg>
        <pc:spChg chg="mod">
          <ac:chgData name="Pruneddu, Caterina" userId="12b9bc10-cb3c-4951-8a18-97960ffb4bda" providerId="ADAL" clId="{A5740450-E636-43E2-9149-72B6379B3BD0}" dt="2022-09-26T07:58:29.494" v="122" actId="20577"/>
          <ac:spMkLst>
            <pc:docMk/>
            <pc:sldMk cId="540777116" sldId="2147471926"/>
            <ac:spMk id="34" creationId="{74B997C0-CA90-C6ED-112D-C9BBA76694E0}"/>
          </ac:spMkLst>
        </pc:spChg>
      </pc:sldChg>
      <pc:sldChg chg="addSp modSp mod ord modShow">
        <pc:chgData name="Pruneddu, Caterina" userId="12b9bc10-cb3c-4951-8a18-97960ffb4bda" providerId="ADAL" clId="{A5740450-E636-43E2-9149-72B6379B3BD0}" dt="2022-09-26T08:39:06.482" v="423"/>
        <pc:sldMkLst>
          <pc:docMk/>
          <pc:sldMk cId="3751892887" sldId="2147471935"/>
        </pc:sldMkLst>
        <pc:spChg chg="mod">
          <ac:chgData name="Pruneddu, Caterina" userId="12b9bc10-cb3c-4951-8a18-97960ffb4bda" providerId="ADAL" clId="{A5740450-E636-43E2-9149-72B6379B3BD0}" dt="2022-09-26T07:53:01.705" v="7" actId="20577"/>
          <ac:spMkLst>
            <pc:docMk/>
            <pc:sldMk cId="3751892887" sldId="2147471935"/>
            <ac:spMk id="2" creationId="{9D49A8AA-91B3-DD02-2E5D-B8193125FF3E}"/>
          </ac:spMkLst>
        </pc:spChg>
        <pc:picChg chg="add mod">
          <ac:chgData name="Pruneddu, Caterina" userId="12b9bc10-cb3c-4951-8a18-97960ffb4bda" providerId="ADAL" clId="{A5740450-E636-43E2-9149-72B6379B3BD0}" dt="2022-09-26T07:56:51.552" v="64" actId="1440"/>
          <ac:picMkLst>
            <pc:docMk/>
            <pc:sldMk cId="3751892887" sldId="2147471935"/>
            <ac:picMk id="4" creationId="{5C30D818-9496-F102-FD65-248026D0B732}"/>
          </ac:picMkLst>
        </pc:picChg>
      </pc:sldChg>
      <pc:sldChg chg="addSp delSp modSp add mod ord modShow">
        <pc:chgData name="Pruneddu, Caterina" userId="12b9bc10-cb3c-4951-8a18-97960ffb4bda" providerId="ADAL" clId="{A5740450-E636-43E2-9149-72B6379B3BD0}" dt="2022-09-26T08:39:02.322" v="419"/>
        <pc:sldMkLst>
          <pc:docMk/>
          <pc:sldMk cId="3191426854" sldId="2147471936"/>
        </pc:sldMkLst>
        <pc:spChg chg="mod">
          <ac:chgData name="Pruneddu, Caterina" userId="12b9bc10-cb3c-4951-8a18-97960ffb4bda" providerId="ADAL" clId="{A5740450-E636-43E2-9149-72B6379B3BD0}" dt="2022-09-26T08:26:06.167" v="264" actId="20577"/>
          <ac:spMkLst>
            <pc:docMk/>
            <pc:sldMk cId="3191426854" sldId="2147471936"/>
            <ac:spMk id="2" creationId="{9D49A8AA-91B3-DD02-2E5D-B8193125FF3E}"/>
          </ac:spMkLst>
        </pc:spChg>
        <pc:spChg chg="mod">
          <ac:chgData name="Pruneddu, Caterina" userId="12b9bc10-cb3c-4951-8a18-97960ffb4bda" providerId="ADAL" clId="{A5740450-E636-43E2-9149-72B6379B3BD0}" dt="2022-09-26T07:54:43.920" v="29" actId="20577"/>
          <ac:spMkLst>
            <pc:docMk/>
            <pc:sldMk cId="3191426854" sldId="2147471936"/>
            <ac:spMk id="177" creationId="{BB5A3D31-A3C7-4654-95AF-639392D9C318}"/>
          </ac:spMkLst>
        </pc:spChg>
        <pc:picChg chg="del">
          <ac:chgData name="Pruneddu, Caterina" userId="12b9bc10-cb3c-4951-8a18-97960ffb4bda" providerId="ADAL" clId="{A5740450-E636-43E2-9149-72B6379B3BD0}" dt="2022-09-26T07:53:17.338" v="14" actId="21"/>
          <ac:picMkLst>
            <pc:docMk/>
            <pc:sldMk cId="3191426854" sldId="2147471936"/>
            <ac:picMk id="4" creationId="{5C30D818-9496-F102-FD65-248026D0B732}"/>
          </ac:picMkLst>
        </pc:picChg>
        <pc:picChg chg="add mod">
          <ac:chgData name="Pruneddu, Caterina" userId="12b9bc10-cb3c-4951-8a18-97960ffb4bda" providerId="ADAL" clId="{A5740450-E636-43E2-9149-72B6379B3BD0}" dt="2022-09-26T08:00:24.847" v="129" actId="1037"/>
          <ac:picMkLst>
            <pc:docMk/>
            <pc:sldMk cId="3191426854" sldId="2147471936"/>
            <ac:picMk id="5" creationId="{CE636359-9832-7129-67FF-408B479CEA3B}"/>
          </ac:picMkLst>
        </pc:picChg>
        <pc:picChg chg="add mod">
          <ac:chgData name="Pruneddu, Caterina" userId="12b9bc10-cb3c-4951-8a18-97960ffb4bda" providerId="ADAL" clId="{A5740450-E636-43E2-9149-72B6379B3BD0}" dt="2022-09-26T08:25:58.628" v="251"/>
          <ac:picMkLst>
            <pc:docMk/>
            <pc:sldMk cId="3191426854" sldId="2147471936"/>
            <ac:picMk id="6" creationId="{874BD5EB-767D-6E08-569A-2AD20C340B14}"/>
          </ac:picMkLst>
        </pc:picChg>
      </pc:sldChg>
      <pc:sldChg chg="addSp delSp modSp add mod modShow">
        <pc:chgData name="Pruneddu, Caterina" userId="12b9bc10-cb3c-4951-8a18-97960ffb4bda" providerId="ADAL" clId="{A5740450-E636-43E2-9149-72B6379B3BD0}" dt="2022-09-26T08:38:48.719" v="417" actId="20577"/>
        <pc:sldMkLst>
          <pc:docMk/>
          <pc:sldMk cId="1142825096" sldId="2147471937"/>
        </pc:sldMkLst>
        <pc:spChg chg="mod">
          <ac:chgData name="Pruneddu, Caterina" userId="12b9bc10-cb3c-4951-8a18-97960ffb4bda" providerId="ADAL" clId="{A5740450-E636-43E2-9149-72B6379B3BD0}" dt="2022-09-26T08:26:54.983" v="289" actId="20577"/>
          <ac:spMkLst>
            <pc:docMk/>
            <pc:sldMk cId="1142825096" sldId="2147471937"/>
            <ac:spMk id="2" creationId="{9D49A8AA-91B3-DD02-2E5D-B8193125FF3E}"/>
          </ac:spMkLst>
        </pc:spChg>
        <pc:spChg chg="mod">
          <ac:chgData name="Pruneddu, Caterina" userId="12b9bc10-cb3c-4951-8a18-97960ffb4bda" providerId="ADAL" clId="{A5740450-E636-43E2-9149-72B6379B3BD0}" dt="2022-09-26T08:38:48.719" v="417" actId="20577"/>
          <ac:spMkLst>
            <pc:docMk/>
            <pc:sldMk cId="1142825096" sldId="2147471937"/>
            <ac:spMk id="177" creationId="{BB5A3D31-A3C7-4654-95AF-639392D9C318}"/>
          </ac:spMkLst>
        </pc:spChg>
        <pc:picChg chg="del">
          <ac:chgData name="Pruneddu, Caterina" userId="12b9bc10-cb3c-4951-8a18-97960ffb4bda" providerId="ADAL" clId="{A5740450-E636-43E2-9149-72B6379B3BD0}" dt="2022-09-26T07:53:20.195" v="15" actId="21"/>
          <ac:picMkLst>
            <pc:docMk/>
            <pc:sldMk cId="1142825096" sldId="2147471937"/>
            <ac:picMk id="4" creationId="{5C30D818-9496-F102-FD65-248026D0B732}"/>
          </ac:picMkLst>
        </pc:picChg>
        <pc:picChg chg="add del mod">
          <ac:chgData name="Pruneddu, Caterina" userId="12b9bc10-cb3c-4951-8a18-97960ffb4bda" providerId="ADAL" clId="{A5740450-E636-43E2-9149-72B6379B3BD0}" dt="2022-09-26T08:00:40.373" v="130" actId="21"/>
          <ac:picMkLst>
            <pc:docMk/>
            <pc:sldMk cId="1142825096" sldId="2147471937"/>
            <ac:picMk id="5" creationId="{5BE9BB31-DE46-B3F9-8C63-9D659E5199D9}"/>
          </ac:picMkLst>
        </pc:picChg>
        <pc:picChg chg="add mod">
          <ac:chgData name="Pruneddu, Caterina" userId="12b9bc10-cb3c-4951-8a18-97960ffb4bda" providerId="ADAL" clId="{A5740450-E636-43E2-9149-72B6379B3BD0}" dt="2022-09-26T08:02:05.842" v="154" actId="1037"/>
          <ac:picMkLst>
            <pc:docMk/>
            <pc:sldMk cId="1142825096" sldId="2147471937"/>
            <ac:picMk id="7" creationId="{54B9BFE8-E396-D081-BC3C-9A64636A7F7A}"/>
          </ac:picMkLst>
        </pc:picChg>
        <pc:picChg chg="add mod">
          <ac:chgData name="Pruneddu, Caterina" userId="12b9bc10-cb3c-4951-8a18-97960ffb4bda" providerId="ADAL" clId="{A5740450-E636-43E2-9149-72B6379B3BD0}" dt="2022-09-26T08:26:38.269" v="277"/>
          <ac:picMkLst>
            <pc:docMk/>
            <pc:sldMk cId="1142825096" sldId="2147471937"/>
            <ac:picMk id="8" creationId="{394DBE16-D442-BB95-97D2-BEB5AE900CD1}"/>
          </ac:picMkLst>
        </pc:picChg>
      </pc:sldChg>
      <pc:sldChg chg="addSp delSp modSp add mod">
        <pc:chgData name="Pruneddu, Caterina" userId="12b9bc10-cb3c-4951-8a18-97960ffb4bda" providerId="ADAL" clId="{A5740450-E636-43E2-9149-72B6379B3BD0}" dt="2022-09-26T08:38:24.342" v="403" actId="12789"/>
        <pc:sldMkLst>
          <pc:docMk/>
          <pc:sldMk cId="2237757084" sldId="2147471938"/>
        </pc:sldMkLst>
        <pc:spChg chg="mod">
          <ac:chgData name="Pruneddu, Caterina" userId="12b9bc10-cb3c-4951-8a18-97960ffb4bda" providerId="ADAL" clId="{A5740450-E636-43E2-9149-72B6379B3BD0}" dt="2022-09-26T08:25:52.217" v="250" actId="20577"/>
          <ac:spMkLst>
            <pc:docMk/>
            <pc:sldMk cId="2237757084" sldId="2147471938"/>
            <ac:spMk id="2" creationId="{9D49A8AA-91B3-DD02-2E5D-B8193125FF3E}"/>
          </ac:spMkLst>
        </pc:spChg>
        <pc:picChg chg="del">
          <ac:chgData name="Pruneddu, Caterina" userId="12b9bc10-cb3c-4951-8a18-97960ffb4bda" providerId="ADAL" clId="{A5740450-E636-43E2-9149-72B6379B3BD0}" dt="2022-09-26T08:18:17.379" v="156" actId="21"/>
          <ac:picMkLst>
            <pc:docMk/>
            <pc:sldMk cId="2237757084" sldId="2147471938"/>
            <ac:picMk id="4" creationId="{5C30D818-9496-F102-FD65-248026D0B732}"/>
          </ac:picMkLst>
        </pc:picChg>
        <pc:picChg chg="add del mod">
          <ac:chgData name="Pruneddu, Caterina" userId="12b9bc10-cb3c-4951-8a18-97960ffb4bda" providerId="ADAL" clId="{A5740450-E636-43E2-9149-72B6379B3BD0}" dt="2022-09-26T08:28:43.387" v="298" actId="21"/>
          <ac:picMkLst>
            <pc:docMk/>
            <pc:sldMk cId="2237757084" sldId="2147471938"/>
            <ac:picMk id="5" creationId="{A5274BE3-AC79-14A1-C42E-0A3A907E6803}"/>
          </ac:picMkLst>
        </pc:picChg>
        <pc:picChg chg="add del mod">
          <ac:chgData name="Pruneddu, Caterina" userId="12b9bc10-cb3c-4951-8a18-97960ffb4bda" providerId="ADAL" clId="{A5740450-E636-43E2-9149-72B6379B3BD0}" dt="2022-09-26T08:28:42.194" v="297" actId="21"/>
          <ac:picMkLst>
            <pc:docMk/>
            <pc:sldMk cId="2237757084" sldId="2147471938"/>
            <ac:picMk id="7" creationId="{6EF9003F-227D-E0DD-AD38-2771A7BD9DDF}"/>
          </ac:picMkLst>
        </pc:picChg>
        <pc:picChg chg="add mod">
          <ac:chgData name="Pruneddu, Caterina" userId="12b9bc10-cb3c-4951-8a18-97960ffb4bda" providerId="ADAL" clId="{A5740450-E636-43E2-9149-72B6379B3BD0}" dt="2022-09-26T08:25:30.237" v="238"/>
          <ac:picMkLst>
            <pc:docMk/>
            <pc:sldMk cId="2237757084" sldId="2147471938"/>
            <ac:picMk id="8" creationId="{7F08E774-3F96-2F21-DE9E-87DF04CF306E}"/>
          </ac:picMkLst>
        </pc:picChg>
        <pc:picChg chg="add del">
          <ac:chgData name="Pruneddu, Caterina" userId="12b9bc10-cb3c-4951-8a18-97960ffb4bda" providerId="ADAL" clId="{A5740450-E636-43E2-9149-72B6379B3BD0}" dt="2022-09-26T08:28:16.698" v="295"/>
          <ac:picMkLst>
            <pc:docMk/>
            <pc:sldMk cId="2237757084" sldId="2147471938"/>
            <ac:picMk id="9" creationId="{23A12AB1-9F1A-CF4C-F5BB-09EF91FB1E3C}"/>
          </ac:picMkLst>
        </pc:picChg>
        <pc:picChg chg="add mod">
          <ac:chgData name="Pruneddu, Caterina" userId="12b9bc10-cb3c-4951-8a18-97960ffb4bda" providerId="ADAL" clId="{A5740450-E636-43E2-9149-72B6379B3BD0}" dt="2022-09-26T08:38:24.342" v="403" actId="12789"/>
          <ac:picMkLst>
            <pc:docMk/>
            <pc:sldMk cId="2237757084" sldId="2147471938"/>
            <ac:picMk id="11" creationId="{F887418C-1CC1-7C26-A28F-4825232709DA}"/>
          </ac:picMkLst>
        </pc:picChg>
        <pc:picChg chg="add mod">
          <ac:chgData name="Pruneddu, Caterina" userId="12b9bc10-cb3c-4951-8a18-97960ffb4bda" providerId="ADAL" clId="{A5740450-E636-43E2-9149-72B6379B3BD0}" dt="2022-09-26T08:38:24.342" v="403" actId="12789"/>
          <ac:picMkLst>
            <pc:docMk/>
            <pc:sldMk cId="2237757084" sldId="2147471938"/>
            <ac:picMk id="13" creationId="{16B28C1E-ECF2-A1CD-0031-D29EE5A9ED61}"/>
          </ac:picMkLst>
        </pc:picChg>
      </pc:sldChg>
      <pc:sldChg chg="addSp delSp modSp add del mod">
        <pc:chgData name="Pruneddu, Caterina" userId="12b9bc10-cb3c-4951-8a18-97960ffb4bda" providerId="ADAL" clId="{A5740450-E636-43E2-9149-72B6379B3BD0}" dt="2022-09-27T08:29:36.843" v="451" actId="2696"/>
        <pc:sldMkLst>
          <pc:docMk/>
          <pc:sldMk cId="1378130155" sldId="2147471939"/>
        </pc:sldMkLst>
        <pc:spChg chg="mod">
          <ac:chgData name="Pruneddu, Caterina" userId="12b9bc10-cb3c-4951-8a18-97960ffb4bda" providerId="ADAL" clId="{A5740450-E636-43E2-9149-72B6379B3BD0}" dt="2022-09-26T08:26:33.023" v="276" actId="20577"/>
          <ac:spMkLst>
            <pc:docMk/>
            <pc:sldMk cId="1378130155" sldId="2147471939"/>
            <ac:spMk id="2" creationId="{9D49A8AA-91B3-DD02-2E5D-B8193125FF3E}"/>
          </ac:spMkLst>
        </pc:spChg>
        <pc:picChg chg="add del mod">
          <ac:chgData name="Pruneddu, Caterina" userId="12b9bc10-cb3c-4951-8a18-97960ffb4bda" providerId="ADAL" clId="{A5740450-E636-43E2-9149-72B6379B3BD0}" dt="2022-09-26T08:32:18.979" v="339" actId="21"/>
          <ac:picMkLst>
            <pc:docMk/>
            <pc:sldMk cId="1378130155" sldId="2147471939"/>
            <ac:picMk id="4" creationId="{66A1D18D-8D22-3F3F-2230-16DDD563411E}"/>
          </ac:picMkLst>
        </pc:picChg>
        <pc:picChg chg="del">
          <ac:chgData name="Pruneddu, Caterina" userId="12b9bc10-cb3c-4951-8a18-97960ffb4bda" providerId="ADAL" clId="{A5740450-E636-43E2-9149-72B6379B3BD0}" dt="2022-09-26T08:22:30.136" v="215" actId="21"/>
          <ac:picMkLst>
            <pc:docMk/>
            <pc:sldMk cId="1378130155" sldId="2147471939"/>
            <ac:picMk id="5" creationId="{CE636359-9832-7129-67FF-408B479CEA3B}"/>
          </ac:picMkLst>
        </pc:picChg>
        <pc:picChg chg="add del mod">
          <ac:chgData name="Pruneddu, Caterina" userId="12b9bc10-cb3c-4951-8a18-97960ffb4bda" providerId="ADAL" clId="{A5740450-E636-43E2-9149-72B6379B3BD0}" dt="2022-09-26T08:23:46.763" v="220" actId="21"/>
          <ac:picMkLst>
            <pc:docMk/>
            <pc:sldMk cId="1378130155" sldId="2147471939"/>
            <ac:picMk id="7" creationId="{C8D79B8F-AE4C-65E5-0264-49001051C814}"/>
          </ac:picMkLst>
        </pc:picChg>
        <pc:picChg chg="add del mod">
          <ac:chgData name="Pruneddu, Caterina" userId="12b9bc10-cb3c-4951-8a18-97960ffb4bda" providerId="ADAL" clId="{A5740450-E636-43E2-9149-72B6379B3BD0}" dt="2022-09-26T08:32:20.805" v="340" actId="21"/>
          <ac:picMkLst>
            <pc:docMk/>
            <pc:sldMk cId="1378130155" sldId="2147471939"/>
            <ac:picMk id="9" creationId="{7E22C6E5-A563-5F90-C4CC-AF0F379F4CBA}"/>
          </ac:picMkLst>
        </pc:picChg>
        <pc:picChg chg="add mod">
          <ac:chgData name="Pruneddu, Caterina" userId="12b9bc10-cb3c-4951-8a18-97960ffb4bda" providerId="ADAL" clId="{A5740450-E636-43E2-9149-72B6379B3BD0}" dt="2022-09-26T08:26:28.517" v="274"/>
          <ac:picMkLst>
            <pc:docMk/>
            <pc:sldMk cId="1378130155" sldId="2147471939"/>
            <ac:picMk id="10" creationId="{A0219504-4E4D-2C57-94B2-8107E475ABAD}"/>
          </ac:picMkLst>
        </pc:picChg>
        <pc:picChg chg="add mod">
          <ac:chgData name="Pruneddu, Caterina" userId="12b9bc10-cb3c-4951-8a18-97960ffb4bda" providerId="ADAL" clId="{A5740450-E636-43E2-9149-72B6379B3BD0}" dt="2022-09-26T08:38:16.832" v="402" actId="12789"/>
          <ac:picMkLst>
            <pc:docMk/>
            <pc:sldMk cId="1378130155" sldId="2147471939"/>
            <ac:picMk id="12" creationId="{63283982-3317-086B-B642-13E1FCB761C5}"/>
          </ac:picMkLst>
        </pc:picChg>
        <pc:picChg chg="add mod">
          <ac:chgData name="Pruneddu, Caterina" userId="12b9bc10-cb3c-4951-8a18-97960ffb4bda" providerId="ADAL" clId="{A5740450-E636-43E2-9149-72B6379B3BD0}" dt="2022-09-26T08:38:16.832" v="402" actId="12789"/>
          <ac:picMkLst>
            <pc:docMk/>
            <pc:sldMk cId="1378130155" sldId="2147471939"/>
            <ac:picMk id="14" creationId="{A9581937-E39E-A5E3-7C5B-C48FE0E6CB27}"/>
          </ac:picMkLst>
        </pc:picChg>
      </pc:sldChg>
      <pc:sldChg chg="addSp delSp modSp add del mod ord">
        <pc:chgData name="Pruneddu, Caterina" userId="12b9bc10-cb3c-4951-8a18-97960ffb4bda" providerId="ADAL" clId="{A5740450-E636-43E2-9149-72B6379B3BD0}" dt="2022-09-27T08:31:00.869" v="452" actId="2696"/>
        <pc:sldMkLst>
          <pc:docMk/>
          <pc:sldMk cId="1622905928" sldId="2147471940"/>
        </pc:sldMkLst>
        <pc:spChg chg="mod">
          <ac:chgData name="Pruneddu, Caterina" userId="12b9bc10-cb3c-4951-8a18-97960ffb4bda" providerId="ADAL" clId="{A5740450-E636-43E2-9149-72B6379B3BD0}" dt="2022-09-26T08:38:41.928" v="408" actId="20577"/>
          <ac:spMkLst>
            <pc:docMk/>
            <pc:sldMk cId="1622905928" sldId="2147471940"/>
            <ac:spMk id="177" creationId="{BB5A3D31-A3C7-4654-95AF-639392D9C318}"/>
          </ac:spMkLst>
        </pc:spChg>
        <pc:picChg chg="add del mod">
          <ac:chgData name="Pruneddu, Caterina" userId="12b9bc10-cb3c-4951-8a18-97960ffb4bda" providerId="ADAL" clId="{A5740450-E636-43E2-9149-72B6379B3BD0}" dt="2022-09-26T08:36:34.717" v="377" actId="21"/>
          <ac:picMkLst>
            <pc:docMk/>
            <pc:sldMk cId="1622905928" sldId="2147471940"/>
            <ac:picMk id="4" creationId="{4387A0A0-5A9C-366A-543A-811EB846D668}"/>
          </ac:picMkLst>
        </pc:picChg>
        <pc:picChg chg="add mod">
          <ac:chgData name="Pruneddu, Caterina" userId="12b9bc10-cb3c-4951-8a18-97960ffb4bda" providerId="ADAL" clId="{A5740450-E636-43E2-9149-72B6379B3BD0}" dt="2022-09-26T08:37:52.623" v="398" actId="1076"/>
          <ac:picMkLst>
            <pc:docMk/>
            <pc:sldMk cId="1622905928" sldId="2147471940"/>
            <ac:picMk id="6" creationId="{27D4FFCE-53E1-6C9D-02B8-CA0E79B1C824}"/>
          </ac:picMkLst>
        </pc:picChg>
        <pc:picChg chg="del">
          <ac:chgData name="Pruneddu, Caterina" userId="12b9bc10-cb3c-4951-8a18-97960ffb4bda" providerId="ADAL" clId="{A5740450-E636-43E2-9149-72B6379B3BD0}" dt="2022-09-26T08:35:08.796" v="362" actId="21"/>
          <ac:picMkLst>
            <pc:docMk/>
            <pc:sldMk cId="1622905928" sldId="2147471940"/>
            <ac:picMk id="7" creationId="{54B9BFE8-E396-D081-BC3C-9A64636A7F7A}"/>
          </ac:picMkLst>
        </pc:picChg>
        <pc:picChg chg="add mod">
          <ac:chgData name="Pruneddu, Caterina" userId="12b9bc10-cb3c-4951-8a18-97960ffb4bda" providerId="ADAL" clId="{A5740450-E636-43E2-9149-72B6379B3BD0}" dt="2022-09-26T08:37:44.446" v="397" actId="1076"/>
          <ac:picMkLst>
            <pc:docMk/>
            <pc:sldMk cId="1622905928" sldId="2147471940"/>
            <ac:picMk id="10" creationId="{3AF7EF18-87F6-5685-0EDA-438132CC9C87}"/>
          </ac:picMkLst>
        </pc:picChg>
      </pc:sldChg>
      <pc:sldChg chg="addSp delSp modSp mod">
        <pc:chgData name="Pruneddu, Caterina" userId="12b9bc10-cb3c-4951-8a18-97960ffb4bda" providerId="ADAL" clId="{A5740450-E636-43E2-9149-72B6379B3BD0}" dt="2022-09-27T08:29:26.724" v="450" actId="12788"/>
        <pc:sldMkLst>
          <pc:docMk/>
          <pc:sldMk cId="1795894037" sldId="2147471942"/>
        </pc:sldMkLst>
        <pc:picChg chg="add mod modCrop">
          <ac:chgData name="Pruneddu, Caterina" userId="12b9bc10-cb3c-4951-8a18-97960ffb4bda" providerId="ADAL" clId="{A5740450-E636-43E2-9149-72B6379B3BD0}" dt="2022-09-27T08:29:26.724" v="450" actId="12788"/>
          <ac:picMkLst>
            <pc:docMk/>
            <pc:sldMk cId="1795894037" sldId="2147471942"/>
            <ac:picMk id="5" creationId="{6244C62C-B9EC-F538-AF92-42C47B9F794E}"/>
          </ac:picMkLst>
        </pc:picChg>
        <pc:picChg chg="del mod">
          <ac:chgData name="Pruneddu, Caterina" userId="12b9bc10-cb3c-4951-8a18-97960ffb4bda" providerId="ADAL" clId="{A5740450-E636-43E2-9149-72B6379B3BD0}" dt="2022-09-27T08:28:17.714" v="438" actId="21"/>
          <ac:picMkLst>
            <pc:docMk/>
            <pc:sldMk cId="1795894037" sldId="2147471942"/>
            <ac:picMk id="15" creationId="{9BB31A78-3254-3F35-DD7E-378EDA889B35}"/>
          </ac:picMkLst>
        </pc:picChg>
        <pc:picChg chg="mod">
          <ac:chgData name="Pruneddu, Caterina" userId="12b9bc10-cb3c-4951-8a18-97960ffb4bda" providerId="ADAL" clId="{A5740450-E636-43E2-9149-72B6379B3BD0}" dt="2022-09-27T08:29:26.724" v="450" actId="12788"/>
          <ac:picMkLst>
            <pc:docMk/>
            <pc:sldMk cId="1795894037" sldId="2147471942"/>
            <ac:picMk id="18" creationId="{A341D76C-D8C3-4742-3600-C32D56EF3070}"/>
          </ac:picMkLst>
        </pc:picChg>
      </pc:sldChg>
      <pc:sldChg chg="modSp mod">
        <pc:chgData name="Pruneddu, Caterina" userId="12b9bc10-cb3c-4951-8a18-97960ffb4bda" providerId="ADAL" clId="{A5740450-E636-43E2-9149-72B6379B3BD0}" dt="2022-09-27T08:42:38.948" v="462" actId="12789"/>
        <pc:sldMkLst>
          <pc:docMk/>
          <pc:sldMk cId="838170214" sldId="2147471944"/>
        </pc:sldMkLst>
        <pc:picChg chg="mod modCrop">
          <ac:chgData name="Pruneddu, Caterina" userId="12b9bc10-cb3c-4951-8a18-97960ffb4bda" providerId="ADAL" clId="{A5740450-E636-43E2-9149-72B6379B3BD0}" dt="2022-09-27T08:42:38.948" v="462" actId="12789"/>
          <ac:picMkLst>
            <pc:docMk/>
            <pc:sldMk cId="838170214" sldId="2147471944"/>
            <ac:picMk id="5" creationId="{99D245B3-8DD5-D2E7-A890-E6C71405917C}"/>
          </ac:picMkLst>
        </pc:picChg>
        <pc:picChg chg="mod">
          <ac:chgData name="Pruneddu, Caterina" userId="12b9bc10-cb3c-4951-8a18-97960ffb4bda" providerId="ADAL" clId="{A5740450-E636-43E2-9149-72B6379B3BD0}" dt="2022-09-27T08:42:38.948" v="462" actId="12789"/>
          <ac:picMkLst>
            <pc:docMk/>
            <pc:sldMk cId="838170214" sldId="2147471944"/>
            <ac:picMk id="7" creationId="{CC38F525-661F-B587-E687-4EF90E380DA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063" cy="499046"/>
          </a:xfrm>
          <a:prstGeom prst="rect">
            <a:avLst/>
          </a:prstGeom>
        </p:spPr>
        <p:txBody>
          <a:bodyPr vert="horz" lIns="92245" tIns="46122" rIns="92245" bIns="46122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441879"/>
            <a:ext cx="2951063" cy="499046"/>
          </a:xfrm>
          <a:prstGeom prst="rect">
            <a:avLst/>
          </a:prstGeom>
        </p:spPr>
        <p:txBody>
          <a:bodyPr vert="horz" lIns="92245" tIns="46122" rIns="92245" bIns="46122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6121" y="9441879"/>
            <a:ext cx="2951062" cy="499046"/>
          </a:xfrm>
          <a:prstGeom prst="rect">
            <a:avLst/>
          </a:prstGeom>
        </p:spPr>
        <p:txBody>
          <a:bodyPr vert="horz" lIns="92245" tIns="46122" rIns="92245" bIns="46122" rtlCol="0" anchor="b"/>
          <a:lstStyle>
            <a:lvl1pPr algn="r">
              <a:defRPr sz="1200"/>
            </a:lvl1pPr>
          </a:lstStyle>
          <a:p>
            <a:fld id="{D1F25F84-FDBA-4187-A3AC-61D7075951B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41307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063" cy="499046"/>
          </a:xfrm>
          <a:prstGeom prst="rect">
            <a:avLst/>
          </a:prstGeom>
        </p:spPr>
        <p:txBody>
          <a:bodyPr vert="horz" lIns="92245" tIns="46122" rIns="92245" bIns="46122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6121" y="0"/>
            <a:ext cx="2951062" cy="499046"/>
          </a:xfrm>
          <a:prstGeom prst="rect">
            <a:avLst/>
          </a:prstGeom>
        </p:spPr>
        <p:txBody>
          <a:bodyPr vert="horz" lIns="92245" tIns="46122" rIns="92245" bIns="46122" rtlCol="0"/>
          <a:lstStyle>
            <a:lvl1pPr algn="r">
              <a:defRPr sz="1200"/>
            </a:lvl1pPr>
          </a:lstStyle>
          <a:p>
            <a:r>
              <a:rPr lang="it-IT"/>
              <a:t>18/03/2022</a:t>
            </a:r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45" tIns="46122" rIns="92245" bIns="46122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398" y="4784120"/>
            <a:ext cx="5447993" cy="3913989"/>
          </a:xfrm>
          <a:prstGeom prst="rect">
            <a:avLst/>
          </a:prstGeom>
        </p:spPr>
        <p:txBody>
          <a:bodyPr vert="horz" lIns="92245" tIns="46122" rIns="92245" bIns="46122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41879"/>
            <a:ext cx="2951063" cy="499046"/>
          </a:xfrm>
          <a:prstGeom prst="rect">
            <a:avLst/>
          </a:prstGeom>
        </p:spPr>
        <p:txBody>
          <a:bodyPr vert="horz" lIns="92245" tIns="46122" rIns="92245" bIns="46122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6121" y="9441879"/>
            <a:ext cx="2951062" cy="499046"/>
          </a:xfrm>
          <a:prstGeom prst="rect">
            <a:avLst/>
          </a:prstGeom>
        </p:spPr>
        <p:txBody>
          <a:bodyPr vert="horz" lIns="92245" tIns="46122" rIns="92245" bIns="46122" rtlCol="0" anchor="b"/>
          <a:lstStyle>
            <a:lvl1pPr algn="r">
              <a:defRPr sz="1200"/>
            </a:lvl1pPr>
          </a:lstStyle>
          <a:p>
            <a:fld id="{C79DB9FA-205B-48CA-B39D-E4505CE8256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33917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68265E4-0DC1-4780-8EAB-5B2D0C35DE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DB9FA-205B-48CA-B39D-E4505CE8256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673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DB9FA-205B-48CA-B39D-E4505CE82569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3467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DB9FA-205B-48CA-B39D-E4505CE82569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5702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DB9FA-205B-48CA-B39D-E4505CE82569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6160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381AF-CD55-481A-9B65-A2D7B35155D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2934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DB9FA-205B-48CA-B39D-E4505CE82569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058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DB9FA-205B-48CA-B39D-E4505CE82569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3129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DB9FA-205B-48CA-B39D-E4505CE82569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894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DB9FA-205B-48CA-B39D-E4505CE82569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499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pertina presen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isultato immagini per ministero giustizia">
            <a:extLst>
              <a:ext uri="{FF2B5EF4-FFF2-40B4-BE49-F238E27FC236}">
                <a16:creationId xmlns:a16="http://schemas.microsoft.com/office/drawing/2014/main" id="{F822A02C-4CD7-4C54-A62A-5A896AEF7E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77" y="75666"/>
            <a:ext cx="2892042" cy="57840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8;p20">
            <a:extLst>
              <a:ext uri="{FF2B5EF4-FFF2-40B4-BE49-F238E27FC236}">
                <a16:creationId xmlns:a16="http://schemas.microsoft.com/office/drawing/2014/main" id="{A8A4C246-3712-42C9-ADEF-AE30549644A1}"/>
              </a:ext>
            </a:extLst>
          </p:cNvPr>
          <p:cNvSpPr/>
          <p:nvPr userDrawn="1"/>
        </p:nvSpPr>
        <p:spPr>
          <a:xfrm>
            <a:off x="-1907" y="798711"/>
            <a:ext cx="12192000" cy="36000"/>
          </a:xfrm>
          <a:prstGeom prst="rect">
            <a:avLst/>
          </a:prstGeom>
          <a:solidFill>
            <a:srgbClr val="2F5597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610306-7520-4F26-A6FF-E5B8A41A60DF}"/>
              </a:ext>
            </a:extLst>
          </p:cNvPr>
          <p:cNvSpPr/>
          <p:nvPr userDrawn="1"/>
        </p:nvSpPr>
        <p:spPr>
          <a:xfrm>
            <a:off x="0" y="5597401"/>
            <a:ext cx="12192001" cy="1263535"/>
          </a:xfrm>
          <a:prstGeom prst="rect">
            <a:avLst/>
          </a:prstGeom>
          <a:solidFill>
            <a:srgbClr val="1F4E79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it-IT" b="0" i="0" u="none" strike="noStrike" cap="none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7249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1FAAAFF-F0CA-BBCF-9A33-E1D54835DA22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582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1">
            <a:extLst>
              <a:ext uri="{FF2B5EF4-FFF2-40B4-BE49-F238E27FC236}">
                <a16:creationId xmlns:a16="http://schemas.microsoft.com/office/drawing/2014/main" id="{90CE033C-8D1E-4905-BD28-204CBB75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940" y="145481"/>
            <a:ext cx="10515600" cy="526046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687C87-A12A-4BCF-AB9F-5269BF245826}"/>
              </a:ext>
            </a:extLst>
          </p:cNvPr>
          <p:cNvSpPr txBox="1"/>
          <p:nvPr userDrawn="1"/>
        </p:nvSpPr>
        <p:spPr>
          <a:xfrm>
            <a:off x="5897503" y="6486525"/>
            <a:ext cx="396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0D3942-F811-4470-8CE3-88B124240BF4}" type="slidenum">
              <a:rPr lang="it-IT" sz="1200" smtClean="0"/>
              <a:t>‹#›</a:t>
            </a:fld>
            <a:endParaRPr lang="it-IT" sz="12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AC3267-EC37-4D98-9DB3-B99EEFE7A307}"/>
              </a:ext>
            </a:extLst>
          </p:cNvPr>
          <p:cNvGrpSpPr/>
          <p:nvPr userDrawn="1"/>
        </p:nvGrpSpPr>
        <p:grpSpPr>
          <a:xfrm>
            <a:off x="0" y="6431193"/>
            <a:ext cx="1079065" cy="387662"/>
            <a:chOff x="204775" y="6394664"/>
            <a:chExt cx="1289706" cy="463336"/>
          </a:xfrm>
        </p:grpSpPr>
        <p:pic>
          <p:nvPicPr>
            <p:cNvPr id="15" name="Immagine 10">
              <a:extLst>
                <a:ext uri="{FF2B5EF4-FFF2-40B4-BE49-F238E27FC236}">
                  <a16:creationId xmlns:a16="http://schemas.microsoft.com/office/drawing/2014/main" id="{96496A99-5D9D-4E31-9A08-47783D401D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04775" y="6394664"/>
              <a:ext cx="981541" cy="463336"/>
            </a:xfrm>
            <a:prstGeom prst="rect">
              <a:avLst/>
            </a:prstGeom>
          </p:spPr>
        </p:pic>
        <p:cxnSp>
          <p:nvCxnSpPr>
            <p:cNvPr id="16" name="Connettore diritto 9">
              <a:extLst>
                <a:ext uri="{FF2B5EF4-FFF2-40B4-BE49-F238E27FC236}">
                  <a16:creationId xmlns:a16="http://schemas.microsoft.com/office/drawing/2014/main" id="{F5039CE5-9FC1-474D-8D68-62C207A8298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0174" y="6468136"/>
              <a:ext cx="745017" cy="0"/>
            </a:xfrm>
            <a:prstGeom prst="line">
              <a:avLst/>
            </a:prstGeom>
            <a:ln w="9525">
              <a:solidFill>
                <a:srgbClr val="1854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Immagine 7">
              <a:extLst>
                <a:ext uri="{FF2B5EF4-FFF2-40B4-BE49-F238E27FC236}">
                  <a16:creationId xmlns:a16="http://schemas.microsoft.com/office/drawing/2014/main" id="{7B296CE1-EC20-409F-BE16-B112872EC0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4676" y="6422472"/>
              <a:ext cx="379805" cy="320205"/>
            </a:xfrm>
            <a:prstGeom prst="rect">
              <a:avLst/>
            </a:prstGeom>
          </p:spPr>
        </p:pic>
      </p:grpSp>
      <p:sp>
        <p:nvSpPr>
          <p:cNvPr id="19" name="Google Shape;18;p20">
            <a:extLst>
              <a:ext uri="{FF2B5EF4-FFF2-40B4-BE49-F238E27FC236}">
                <a16:creationId xmlns:a16="http://schemas.microsoft.com/office/drawing/2014/main" id="{AA533DD1-8DFE-49A6-9B04-B52565DA1BC1}"/>
              </a:ext>
            </a:extLst>
          </p:cNvPr>
          <p:cNvSpPr/>
          <p:nvPr userDrawn="1"/>
        </p:nvSpPr>
        <p:spPr>
          <a:xfrm>
            <a:off x="-1907" y="798711"/>
            <a:ext cx="12192000" cy="36000"/>
          </a:xfrm>
          <a:prstGeom prst="rect">
            <a:avLst/>
          </a:prstGeom>
          <a:solidFill>
            <a:srgbClr val="1F4E79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Rettangolo 11">
            <a:extLst>
              <a:ext uri="{FF2B5EF4-FFF2-40B4-BE49-F238E27FC236}">
                <a16:creationId xmlns:a16="http://schemas.microsoft.com/office/drawing/2014/main" id="{57ED95B4-F844-4D9B-95EA-8843B088ED46}"/>
              </a:ext>
            </a:extLst>
          </p:cNvPr>
          <p:cNvSpPr/>
          <p:nvPr userDrawn="1"/>
        </p:nvSpPr>
        <p:spPr>
          <a:xfrm>
            <a:off x="-1907" y="284315"/>
            <a:ext cx="234000" cy="144000"/>
          </a:xfrm>
          <a:prstGeom prst="rect">
            <a:avLst/>
          </a:pr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BEBEBD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31B1B3-B030-47FD-9FA1-1AA314F4594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408121" y="6431299"/>
            <a:ext cx="1567980" cy="321080"/>
            <a:chOff x="514820" y="4704098"/>
            <a:chExt cx="4269587" cy="874297"/>
          </a:xfrm>
        </p:grpSpPr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F1825D5E-3EB5-4119-B2C9-645A1CD1307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0063" y="5119640"/>
              <a:ext cx="1244344" cy="228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Accenture Logo - Storia e significato dell'emblema del marchio">
              <a:extLst>
                <a:ext uri="{FF2B5EF4-FFF2-40B4-BE49-F238E27FC236}">
                  <a16:creationId xmlns:a16="http://schemas.microsoft.com/office/drawing/2014/main" id="{38417574-E910-4E1C-93D0-1E7D106F736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20" y="4704098"/>
              <a:ext cx="1561227" cy="874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Ernst &amp; Young - Wikipedia">
              <a:extLst>
                <a:ext uri="{FF2B5EF4-FFF2-40B4-BE49-F238E27FC236}">
                  <a16:creationId xmlns:a16="http://schemas.microsoft.com/office/drawing/2014/main" id="{D9FD6593-03E3-45A0-98F7-F1ADCA2428E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2698" y="4837452"/>
              <a:ext cx="514988" cy="514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6839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ntroduzione nuova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61341B0-5118-49FA-8301-64D22F0A9707}"/>
              </a:ext>
            </a:extLst>
          </p:cNvPr>
          <p:cNvGrpSpPr/>
          <p:nvPr userDrawn="1"/>
        </p:nvGrpSpPr>
        <p:grpSpPr>
          <a:xfrm>
            <a:off x="11043924" y="6503777"/>
            <a:ext cx="1079065" cy="387662"/>
            <a:chOff x="204775" y="6394664"/>
            <a:chExt cx="1289706" cy="463336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DF750FFD-B376-4D91-A657-DB753400EE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04775" y="6394664"/>
              <a:ext cx="981541" cy="463336"/>
            </a:xfrm>
            <a:prstGeom prst="rect">
              <a:avLst/>
            </a:prstGeom>
          </p:spPr>
        </p:pic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2E5AC5E6-94A5-40AB-A5F0-7E284AE74DE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0174" y="6468136"/>
              <a:ext cx="745017" cy="0"/>
            </a:xfrm>
            <a:prstGeom prst="line">
              <a:avLst/>
            </a:prstGeom>
            <a:ln w="9525">
              <a:solidFill>
                <a:srgbClr val="1854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57CD01A3-D161-4BD8-9868-160FCCAADF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4676" y="6422472"/>
              <a:ext cx="379805" cy="320205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3687C87-A12A-4BCF-AB9F-5269BF245826}"/>
              </a:ext>
            </a:extLst>
          </p:cNvPr>
          <p:cNvSpPr txBox="1"/>
          <p:nvPr userDrawn="1"/>
        </p:nvSpPr>
        <p:spPr>
          <a:xfrm>
            <a:off x="5897503" y="6486525"/>
            <a:ext cx="396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0D3942-F811-4470-8CE3-88B124240BF4}" type="slidenum">
              <a:rPr lang="it-IT" sz="1200" smtClean="0"/>
              <a:t>‹#›</a:t>
            </a:fld>
            <a:endParaRPr lang="it-IT" sz="1200"/>
          </a:p>
        </p:txBody>
      </p:sp>
      <p:sp>
        <p:nvSpPr>
          <p:cNvPr id="13" name="Google Shape;18;p20">
            <a:extLst>
              <a:ext uri="{FF2B5EF4-FFF2-40B4-BE49-F238E27FC236}">
                <a16:creationId xmlns:a16="http://schemas.microsoft.com/office/drawing/2014/main" id="{9D628EF7-3095-409F-AD7A-E854692AB19B}"/>
              </a:ext>
            </a:extLst>
          </p:cNvPr>
          <p:cNvSpPr/>
          <p:nvPr userDrawn="1"/>
        </p:nvSpPr>
        <p:spPr>
          <a:xfrm>
            <a:off x="0" y="2355011"/>
            <a:ext cx="12192000" cy="1406105"/>
          </a:xfrm>
          <a:prstGeom prst="rect">
            <a:avLst/>
          </a:prstGeom>
          <a:solidFill>
            <a:srgbClr val="024E47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53B8F600-BEAE-434C-A53E-302D4AA4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416" y="2795040"/>
            <a:ext cx="10515600" cy="526046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94AA8E-C44F-42A9-BF11-03AA1C4A2405}"/>
              </a:ext>
            </a:extLst>
          </p:cNvPr>
          <p:cNvSpPr txBox="1"/>
          <p:nvPr userDrawn="1"/>
        </p:nvSpPr>
        <p:spPr>
          <a:xfrm>
            <a:off x="10178136" y="9141"/>
            <a:ext cx="2007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>
                <a:solidFill>
                  <a:srgbClr val="C00000"/>
                </a:solidFill>
              </a:rPr>
              <a:t>BOZZA IN LAVORAZIONE</a:t>
            </a:r>
          </a:p>
        </p:txBody>
      </p:sp>
    </p:spTree>
    <p:extLst>
      <p:ext uri="{BB962C8B-B14F-4D97-AF65-F5344CB8AC3E}">
        <p14:creationId xmlns:p14="http://schemas.microsoft.com/office/powerpoint/2010/main" val="1459437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 - Introdu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855816C-ECB4-6249-A6A5-D63678B7E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9800" y="3294591"/>
            <a:ext cx="7442200" cy="4383136"/>
          </a:xfrm>
          <a:prstGeom prst="rect">
            <a:avLst/>
          </a:prstGeom>
        </p:spPr>
      </p:pic>
      <p:pic>
        <p:nvPicPr>
          <p:cNvPr id="3" name="Picture 2" descr="Ministero della Giustizia, bando di concorso per 45 assistenti informatici  - BRAIN AT WORK">
            <a:extLst>
              <a:ext uri="{FF2B5EF4-FFF2-40B4-BE49-F238E27FC236}">
                <a16:creationId xmlns:a16="http://schemas.microsoft.com/office/drawing/2014/main" id="{FCF70DAF-A06D-4C50-B3D6-248B510EED2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0" r="28047" b="36238"/>
          <a:stretch/>
        </p:blipFill>
        <p:spPr bwMode="auto">
          <a:xfrm>
            <a:off x="115747" y="118626"/>
            <a:ext cx="1064870" cy="87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788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2719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46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2" r:id="rId2"/>
    <p:sldLayoutId id="2147483697" r:id="rId3"/>
    <p:sldLayoutId id="2147483699" r:id="rId4"/>
    <p:sldLayoutId id="2147483701" r:id="rId5"/>
    <p:sldLayoutId id="2147483703" r:id="rId6"/>
  </p:sldLayoutIdLst>
  <p:hf hdr="0" ftr="0" dt="0"/>
  <p:txStyles>
    <p:titleStyle>
      <a:lvl1pPr algn="l" defTabSz="914373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i="1" kern="1200">
          <a:solidFill>
            <a:schemeClr val="bg1">
              <a:lumMod val="65000"/>
            </a:schemeClr>
          </a:solidFill>
          <a:latin typeface="+mn-lt"/>
          <a:ea typeface="+mn-ea"/>
          <a:cs typeface="+mn-cs"/>
        </a:defRPr>
      </a:lvl1pPr>
      <a:lvl2pPr marL="685779" indent="-228593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67" indent="-228593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52" indent="-228593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0" indent="-228593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26" indent="-228593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12" indent="-228593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99" indent="-228593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83" indent="-228593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8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3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9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47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31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19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05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90" algn="l" defTabSz="9143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" Target="slide9.xm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slide" Target="slide11.xml"/><Relationship Id="rId10" Type="http://schemas.openxmlformats.org/officeDocument/2006/relationships/image" Target="../media/image19.svg"/><Relationship Id="rId4" Type="http://schemas.openxmlformats.org/officeDocument/2006/relationships/slide" Target="slide10.xml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" Target="slide4.xm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A421D3B-4251-4CEA-A573-1193C72F52BD}"/>
              </a:ext>
            </a:extLst>
          </p:cNvPr>
          <p:cNvGrpSpPr/>
          <p:nvPr/>
        </p:nvGrpSpPr>
        <p:grpSpPr>
          <a:xfrm>
            <a:off x="8590636" y="4479050"/>
            <a:ext cx="1162050" cy="688975"/>
            <a:chOff x="3970089" y="4957763"/>
            <a:chExt cx="1162050" cy="688975"/>
          </a:xfrm>
          <a:solidFill>
            <a:schemeClr val="accent5">
              <a:lumMod val="50000"/>
            </a:schemeClr>
          </a:solidFill>
        </p:grpSpPr>
        <p:sp>
          <p:nvSpPr>
            <p:cNvPr id="7" name="Freeform 30">
              <a:extLst>
                <a:ext uri="{FF2B5EF4-FFF2-40B4-BE49-F238E27FC236}">
                  <a16:creationId xmlns:a16="http://schemas.microsoft.com/office/drawing/2014/main" id="{611BB035-62B6-4E5E-9653-FE08E1301E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1639" y="5030788"/>
              <a:ext cx="190500" cy="206375"/>
            </a:xfrm>
            <a:custGeom>
              <a:avLst/>
              <a:gdLst>
                <a:gd name="T0" fmla="*/ 8 w 120"/>
                <a:gd name="T1" fmla="*/ 88 h 130"/>
                <a:gd name="T2" fmla="*/ 0 w 120"/>
                <a:gd name="T3" fmla="*/ 18 h 130"/>
                <a:gd name="T4" fmla="*/ 0 w 120"/>
                <a:gd name="T5" fmla="*/ 18 h 130"/>
                <a:gd name="T6" fmla="*/ 52 w 120"/>
                <a:gd name="T7" fmla="*/ 10 h 130"/>
                <a:gd name="T8" fmla="*/ 102 w 120"/>
                <a:gd name="T9" fmla="*/ 0 h 130"/>
                <a:gd name="T10" fmla="*/ 120 w 120"/>
                <a:gd name="T11" fmla="*/ 68 h 130"/>
                <a:gd name="T12" fmla="*/ 120 w 120"/>
                <a:gd name="T13" fmla="*/ 68 h 130"/>
                <a:gd name="T14" fmla="*/ 98 w 120"/>
                <a:gd name="T15" fmla="*/ 98 h 130"/>
                <a:gd name="T16" fmla="*/ 74 w 120"/>
                <a:gd name="T17" fmla="*/ 130 h 130"/>
                <a:gd name="T18" fmla="*/ 74 w 120"/>
                <a:gd name="T19" fmla="*/ 130 h 130"/>
                <a:gd name="T20" fmla="*/ 40 w 120"/>
                <a:gd name="T21" fmla="*/ 110 h 130"/>
                <a:gd name="T22" fmla="*/ 8 w 120"/>
                <a:gd name="T23" fmla="*/ 88 h 130"/>
                <a:gd name="T24" fmla="*/ 8 w 120"/>
                <a:gd name="T25" fmla="*/ 88 h 130"/>
                <a:gd name="T26" fmla="*/ 46 w 120"/>
                <a:gd name="T27" fmla="*/ 68 h 130"/>
                <a:gd name="T28" fmla="*/ 78 w 120"/>
                <a:gd name="T29" fmla="*/ 62 h 130"/>
                <a:gd name="T30" fmla="*/ 72 w 120"/>
                <a:gd name="T31" fmla="*/ 32 h 130"/>
                <a:gd name="T32" fmla="*/ 40 w 120"/>
                <a:gd name="T33" fmla="*/ 38 h 130"/>
                <a:gd name="T34" fmla="*/ 46 w 120"/>
                <a:gd name="T35" fmla="*/ 6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30">
                  <a:moveTo>
                    <a:pt x="8" y="88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52" y="10"/>
                  </a:lnTo>
                  <a:lnTo>
                    <a:pt x="102" y="0"/>
                  </a:lnTo>
                  <a:lnTo>
                    <a:pt x="120" y="68"/>
                  </a:lnTo>
                  <a:lnTo>
                    <a:pt x="120" y="68"/>
                  </a:lnTo>
                  <a:lnTo>
                    <a:pt x="98" y="98"/>
                  </a:lnTo>
                  <a:lnTo>
                    <a:pt x="74" y="130"/>
                  </a:lnTo>
                  <a:lnTo>
                    <a:pt x="74" y="130"/>
                  </a:lnTo>
                  <a:lnTo>
                    <a:pt x="40" y="110"/>
                  </a:lnTo>
                  <a:lnTo>
                    <a:pt x="8" y="88"/>
                  </a:lnTo>
                  <a:lnTo>
                    <a:pt x="8" y="88"/>
                  </a:lnTo>
                  <a:close/>
                  <a:moveTo>
                    <a:pt x="46" y="68"/>
                  </a:moveTo>
                  <a:lnTo>
                    <a:pt x="78" y="62"/>
                  </a:lnTo>
                  <a:lnTo>
                    <a:pt x="72" y="32"/>
                  </a:lnTo>
                  <a:lnTo>
                    <a:pt x="40" y="38"/>
                  </a:lnTo>
                  <a:lnTo>
                    <a:pt x="46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" name="Freeform 31">
              <a:extLst>
                <a:ext uri="{FF2B5EF4-FFF2-40B4-BE49-F238E27FC236}">
                  <a16:creationId xmlns:a16="http://schemas.microsoft.com/office/drawing/2014/main" id="{90AD7DEE-A0D5-4107-B109-E0FA0513D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0089" y="4957763"/>
              <a:ext cx="1003300" cy="688975"/>
            </a:xfrm>
            <a:custGeom>
              <a:avLst/>
              <a:gdLst>
                <a:gd name="T0" fmla="*/ 418 w 632"/>
                <a:gd name="T1" fmla="*/ 142 h 434"/>
                <a:gd name="T2" fmla="*/ 402 w 632"/>
                <a:gd name="T3" fmla="*/ 214 h 434"/>
                <a:gd name="T4" fmla="*/ 458 w 632"/>
                <a:gd name="T5" fmla="*/ 210 h 434"/>
                <a:gd name="T6" fmla="*/ 438 w 632"/>
                <a:gd name="T7" fmla="*/ 70 h 434"/>
                <a:gd name="T8" fmla="*/ 484 w 632"/>
                <a:gd name="T9" fmla="*/ 206 h 434"/>
                <a:gd name="T10" fmla="*/ 560 w 632"/>
                <a:gd name="T11" fmla="*/ 68 h 434"/>
                <a:gd name="T12" fmla="*/ 590 w 632"/>
                <a:gd name="T13" fmla="*/ 64 h 434"/>
                <a:gd name="T14" fmla="*/ 604 w 632"/>
                <a:gd name="T15" fmla="*/ 160 h 434"/>
                <a:gd name="T16" fmla="*/ 608 w 632"/>
                <a:gd name="T17" fmla="*/ 196 h 434"/>
                <a:gd name="T18" fmla="*/ 624 w 632"/>
                <a:gd name="T19" fmla="*/ 272 h 434"/>
                <a:gd name="T20" fmla="*/ 618 w 632"/>
                <a:gd name="T21" fmla="*/ 286 h 434"/>
                <a:gd name="T22" fmla="*/ 618 w 632"/>
                <a:gd name="T23" fmla="*/ 290 h 434"/>
                <a:gd name="T24" fmla="*/ 628 w 632"/>
                <a:gd name="T25" fmla="*/ 298 h 434"/>
                <a:gd name="T26" fmla="*/ 582 w 632"/>
                <a:gd name="T27" fmla="*/ 304 h 434"/>
                <a:gd name="T28" fmla="*/ 536 w 632"/>
                <a:gd name="T29" fmla="*/ 306 h 434"/>
                <a:gd name="T30" fmla="*/ 544 w 632"/>
                <a:gd name="T31" fmla="*/ 296 h 434"/>
                <a:gd name="T32" fmla="*/ 544 w 632"/>
                <a:gd name="T33" fmla="*/ 292 h 434"/>
                <a:gd name="T34" fmla="*/ 476 w 632"/>
                <a:gd name="T35" fmla="*/ 324 h 434"/>
                <a:gd name="T36" fmla="*/ 500 w 632"/>
                <a:gd name="T37" fmla="*/ 330 h 434"/>
                <a:gd name="T38" fmla="*/ 466 w 632"/>
                <a:gd name="T39" fmla="*/ 320 h 434"/>
                <a:gd name="T40" fmla="*/ 452 w 632"/>
                <a:gd name="T41" fmla="*/ 238 h 434"/>
                <a:gd name="T42" fmla="*/ 376 w 632"/>
                <a:gd name="T43" fmla="*/ 218 h 434"/>
                <a:gd name="T44" fmla="*/ 354 w 632"/>
                <a:gd name="T45" fmla="*/ 230 h 434"/>
                <a:gd name="T46" fmla="*/ 356 w 632"/>
                <a:gd name="T47" fmla="*/ 132 h 434"/>
                <a:gd name="T48" fmla="*/ 548 w 632"/>
                <a:gd name="T49" fmla="*/ 288 h 434"/>
                <a:gd name="T50" fmla="*/ 578 w 632"/>
                <a:gd name="T51" fmla="*/ 294 h 434"/>
                <a:gd name="T52" fmla="*/ 584 w 632"/>
                <a:gd name="T53" fmla="*/ 298 h 434"/>
                <a:gd name="T54" fmla="*/ 614 w 632"/>
                <a:gd name="T55" fmla="*/ 290 h 434"/>
                <a:gd name="T56" fmla="*/ 612 w 632"/>
                <a:gd name="T57" fmla="*/ 286 h 434"/>
                <a:gd name="T58" fmla="*/ 600 w 632"/>
                <a:gd name="T59" fmla="*/ 160 h 434"/>
                <a:gd name="T60" fmla="*/ 570 w 632"/>
                <a:gd name="T61" fmla="*/ 168 h 434"/>
                <a:gd name="T62" fmla="*/ 566 w 632"/>
                <a:gd name="T63" fmla="*/ 260 h 434"/>
                <a:gd name="T64" fmla="*/ 574 w 632"/>
                <a:gd name="T65" fmla="*/ 248 h 434"/>
                <a:gd name="T66" fmla="*/ 612 w 632"/>
                <a:gd name="T67" fmla="*/ 260 h 434"/>
                <a:gd name="T68" fmla="*/ 538 w 632"/>
                <a:gd name="T69" fmla="*/ 268 h 434"/>
                <a:gd name="T70" fmla="*/ 510 w 632"/>
                <a:gd name="T71" fmla="*/ 236 h 434"/>
                <a:gd name="T72" fmla="*/ 474 w 632"/>
                <a:gd name="T73" fmla="*/ 248 h 434"/>
                <a:gd name="T74" fmla="*/ 494 w 632"/>
                <a:gd name="T75" fmla="*/ 270 h 434"/>
                <a:gd name="T76" fmla="*/ 468 w 632"/>
                <a:gd name="T77" fmla="*/ 226 h 434"/>
                <a:gd name="T78" fmla="*/ 456 w 632"/>
                <a:gd name="T79" fmla="*/ 238 h 434"/>
                <a:gd name="T80" fmla="*/ 390 w 632"/>
                <a:gd name="T81" fmla="*/ 228 h 434"/>
                <a:gd name="T82" fmla="*/ 394 w 632"/>
                <a:gd name="T83" fmla="*/ 216 h 434"/>
                <a:gd name="T84" fmla="*/ 4 w 632"/>
                <a:gd name="T85" fmla="*/ 252 h 434"/>
                <a:gd name="T86" fmla="*/ 30 w 632"/>
                <a:gd name="T87" fmla="*/ 212 h 434"/>
                <a:gd name="T88" fmla="*/ 52 w 632"/>
                <a:gd name="T89" fmla="*/ 160 h 434"/>
                <a:gd name="T90" fmla="*/ 160 w 632"/>
                <a:gd name="T91" fmla="*/ 8 h 434"/>
                <a:gd name="T92" fmla="*/ 50 w 632"/>
                <a:gd name="T93" fmla="*/ 282 h 434"/>
                <a:gd name="T94" fmla="*/ 2 w 632"/>
                <a:gd name="T95" fmla="*/ 262 h 434"/>
                <a:gd name="T96" fmla="*/ 130 w 632"/>
                <a:gd name="T97" fmla="*/ 122 h 434"/>
                <a:gd name="T98" fmla="*/ 144 w 632"/>
                <a:gd name="T99" fmla="*/ 86 h 434"/>
                <a:gd name="T100" fmla="*/ 132 w 632"/>
                <a:gd name="T101" fmla="*/ 184 h 434"/>
                <a:gd name="T102" fmla="*/ 164 w 632"/>
                <a:gd name="T103" fmla="*/ 226 h 434"/>
                <a:gd name="T104" fmla="*/ 306 w 632"/>
                <a:gd name="T105" fmla="*/ 52 h 434"/>
                <a:gd name="T106" fmla="*/ 238 w 632"/>
                <a:gd name="T107" fmla="*/ 434 h 434"/>
                <a:gd name="T108" fmla="*/ 226 w 632"/>
                <a:gd name="T109" fmla="*/ 340 h 434"/>
                <a:gd name="T110" fmla="*/ 130 w 632"/>
                <a:gd name="T111" fmla="*/ 226 h 434"/>
                <a:gd name="T112" fmla="*/ 266 w 632"/>
                <a:gd name="T113" fmla="*/ 402 h 434"/>
                <a:gd name="T114" fmla="*/ 264 w 632"/>
                <a:gd name="T115" fmla="*/ 348 h 434"/>
                <a:gd name="T116" fmla="*/ 242 w 632"/>
                <a:gd name="T117" fmla="*/ 260 h 434"/>
                <a:gd name="T118" fmla="*/ 230 w 632"/>
                <a:gd name="T119" fmla="*/ 256 h 434"/>
                <a:gd name="T120" fmla="*/ 220 w 632"/>
                <a:gd name="T121" fmla="*/ 25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2" h="434">
                  <a:moveTo>
                    <a:pt x="356" y="132"/>
                  </a:moveTo>
                  <a:lnTo>
                    <a:pt x="366" y="62"/>
                  </a:lnTo>
                  <a:lnTo>
                    <a:pt x="366" y="62"/>
                  </a:lnTo>
                  <a:lnTo>
                    <a:pt x="396" y="66"/>
                  </a:lnTo>
                  <a:lnTo>
                    <a:pt x="424" y="68"/>
                  </a:lnTo>
                  <a:lnTo>
                    <a:pt x="420" y="140"/>
                  </a:lnTo>
                  <a:lnTo>
                    <a:pt x="420" y="140"/>
                  </a:lnTo>
                  <a:lnTo>
                    <a:pt x="418" y="142"/>
                  </a:lnTo>
                  <a:lnTo>
                    <a:pt x="414" y="144"/>
                  </a:lnTo>
                  <a:lnTo>
                    <a:pt x="404" y="148"/>
                  </a:lnTo>
                  <a:lnTo>
                    <a:pt x="398" y="208"/>
                  </a:lnTo>
                  <a:lnTo>
                    <a:pt x="398" y="208"/>
                  </a:lnTo>
                  <a:lnTo>
                    <a:pt x="398" y="210"/>
                  </a:lnTo>
                  <a:lnTo>
                    <a:pt x="400" y="212"/>
                  </a:lnTo>
                  <a:lnTo>
                    <a:pt x="400" y="212"/>
                  </a:lnTo>
                  <a:lnTo>
                    <a:pt x="402" y="214"/>
                  </a:lnTo>
                  <a:lnTo>
                    <a:pt x="406" y="216"/>
                  </a:lnTo>
                  <a:lnTo>
                    <a:pt x="406" y="216"/>
                  </a:lnTo>
                  <a:lnTo>
                    <a:pt x="436" y="218"/>
                  </a:lnTo>
                  <a:lnTo>
                    <a:pt x="468" y="218"/>
                  </a:lnTo>
                  <a:lnTo>
                    <a:pt x="468" y="210"/>
                  </a:lnTo>
                  <a:lnTo>
                    <a:pt x="464" y="210"/>
                  </a:lnTo>
                  <a:lnTo>
                    <a:pt x="464" y="210"/>
                  </a:lnTo>
                  <a:lnTo>
                    <a:pt x="458" y="210"/>
                  </a:lnTo>
                  <a:lnTo>
                    <a:pt x="452" y="208"/>
                  </a:lnTo>
                  <a:lnTo>
                    <a:pt x="446" y="204"/>
                  </a:lnTo>
                  <a:lnTo>
                    <a:pt x="440" y="200"/>
                  </a:lnTo>
                  <a:lnTo>
                    <a:pt x="438" y="196"/>
                  </a:lnTo>
                  <a:lnTo>
                    <a:pt x="434" y="190"/>
                  </a:lnTo>
                  <a:lnTo>
                    <a:pt x="432" y="184"/>
                  </a:lnTo>
                  <a:lnTo>
                    <a:pt x="432" y="178"/>
                  </a:lnTo>
                  <a:lnTo>
                    <a:pt x="438" y="70"/>
                  </a:lnTo>
                  <a:lnTo>
                    <a:pt x="438" y="70"/>
                  </a:lnTo>
                  <a:lnTo>
                    <a:pt x="468" y="70"/>
                  </a:lnTo>
                  <a:lnTo>
                    <a:pt x="496" y="70"/>
                  </a:lnTo>
                  <a:lnTo>
                    <a:pt x="498" y="178"/>
                  </a:lnTo>
                  <a:lnTo>
                    <a:pt x="498" y="178"/>
                  </a:lnTo>
                  <a:lnTo>
                    <a:pt x="496" y="188"/>
                  </a:lnTo>
                  <a:lnTo>
                    <a:pt x="492" y="198"/>
                  </a:lnTo>
                  <a:lnTo>
                    <a:pt x="484" y="206"/>
                  </a:lnTo>
                  <a:lnTo>
                    <a:pt x="474" y="210"/>
                  </a:lnTo>
                  <a:lnTo>
                    <a:pt x="474" y="232"/>
                  </a:lnTo>
                  <a:lnTo>
                    <a:pt x="508" y="232"/>
                  </a:lnTo>
                  <a:lnTo>
                    <a:pt x="510" y="232"/>
                  </a:lnTo>
                  <a:lnTo>
                    <a:pt x="506" y="70"/>
                  </a:lnTo>
                  <a:lnTo>
                    <a:pt x="506" y="70"/>
                  </a:lnTo>
                  <a:lnTo>
                    <a:pt x="534" y="70"/>
                  </a:lnTo>
                  <a:lnTo>
                    <a:pt x="560" y="68"/>
                  </a:lnTo>
                  <a:lnTo>
                    <a:pt x="562" y="86"/>
                  </a:lnTo>
                  <a:lnTo>
                    <a:pt x="564" y="86"/>
                  </a:lnTo>
                  <a:lnTo>
                    <a:pt x="594" y="108"/>
                  </a:lnTo>
                  <a:lnTo>
                    <a:pt x="588" y="64"/>
                  </a:lnTo>
                  <a:lnTo>
                    <a:pt x="588" y="64"/>
                  </a:lnTo>
                  <a:lnTo>
                    <a:pt x="588" y="64"/>
                  </a:lnTo>
                  <a:lnTo>
                    <a:pt x="590" y="64"/>
                  </a:lnTo>
                  <a:lnTo>
                    <a:pt x="590" y="64"/>
                  </a:lnTo>
                  <a:lnTo>
                    <a:pt x="592" y="64"/>
                  </a:lnTo>
                  <a:lnTo>
                    <a:pt x="592" y="64"/>
                  </a:lnTo>
                  <a:lnTo>
                    <a:pt x="598" y="112"/>
                  </a:lnTo>
                  <a:lnTo>
                    <a:pt x="598" y="112"/>
                  </a:lnTo>
                  <a:lnTo>
                    <a:pt x="600" y="114"/>
                  </a:lnTo>
                  <a:lnTo>
                    <a:pt x="598" y="114"/>
                  </a:lnTo>
                  <a:lnTo>
                    <a:pt x="604" y="160"/>
                  </a:lnTo>
                  <a:lnTo>
                    <a:pt x="604" y="160"/>
                  </a:lnTo>
                  <a:lnTo>
                    <a:pt x="606" y="160"/>
                  </a:lnTo>
                  <a:lnTo>
                    <a:pt x="606" y="162"/>
                  </a:lnTo>
                  <a:lnTo>
                    <a:pt x="606" y="162"/>
                  </a:lnTo>
                  <a:lnTo>
                    <a:pt x="606" y="162"/>
                  </a:lnTo>
                  <a:lnTo>
                    <a:pt x="604" y="164"/>
                  </a:lnTo>
                  <a:lnTo>
                    <a:pt x="608" y="192"/>
                  </a:lnTo>
                  <a:lnTo>
                    <a:pt x="610" y="194"/>
                  </a:lnTo>
                  <a:lnTo>
                    <a:pt x="608" y="196"/>
                  </a:lnTo>
                  <a:lnTo>
                    <a:pt x="612" y="224"/>
                  </a:lnTo>
                  <a:lnTo>
                    <a:pt x="614" y="226"/>
                  </a:lnTo>
                  <a:lnTo>
                    <a:pt x="612" y="228"/>
                  </a:lnTo>
                  <a:lnTo>
                    <a:pt x="616" y="256"/>
                  </a:lnTo>
                  <a:lnTo>
                    <a:pt x="618" y="256"/>
                  </a:lnTo>
                  <a:lnTo>
                    <a:pt x="616" y="258"/>
                  </a:lnTo>
                  <a:lnTo>
                    <a:pt x="618" y="272"/>
                  </a:lnTo>
                  <a:lnTo>
                    <a:pt x="624" y="272"/>
                  </a:lnTo>
                  <a:lnTo>
                    <a:pt x="624" y="272"/>
                  </a:lnTo>
                  <a:lnTo>
                    <a:pt x="628" y="272"/>
                  </a:lnTo>
                  <a:lnTo>
                    <a:pt x="630" y="276"/>
                  </a:lnTo>
                  <a:lnTo>
                    <a:pt x="630" y="276"/>
                  </a:lnTo>
                  <a:lnTo>
                    <a:pt x="628" y="278"/>
                  </a:lnTo>
                  <a:lnTo>
                    <a:pt x="626" y="280"/>
                  </a:lnTo>
                  <a:lnTo>
                    <a:pt x="616" y="280"/>
                  </a:lnTo>
                  <a:lnTo>
                    <a:pt x="618" y="286"/>
                  </a:lnTo>
                  <a:lnTo>
                    <a:pt x="628" y="284"/>
                  </a:lnTo>
                  <a:lnTo>
                    <a:pt x="628" y="284"/>
                  </a:lnTo>
                  <a:lnTo>
                    <a:pt x="630" y="286"/>
                  </a:lnTo>
                  <a:lnTo>
                    <a:pt x="630" y="286"/>
                  </a:lnTo>
                  <a:lnTo>
                    <a:pt x="630" y="286"/>
                  </a:lnTo>
                  <a:lnTo>
                    <a:pt x="630" y="288"/>
                  </a:lnTo>
                  <a:lnTo>
                    <a:pt x="628" y="290"/>
                  </a:lnTo>
                  <a:lnTo>
                    <a:pt x="618" y="290"/>
                  </a:lnTo>
                  <a:lnTo>
                    <a:pt x="618" y="294"/>
                  </a:lnTo>
                  <a:lnTo>
                    <a:pt x="628" y="294"/>
                  </a:lnTo>
                  <a:lnTo>
                    <a:pt x="628" y="294"/>
                  </a:lnTo>
                  <a:lnTo>
                    <a:pt x="630" y="294"/>
                  </a:lnTo>
                  <a:lnTo>
                    <a:pt x="632" y="296"/>
                  </a:lnTo>
                  <a:lnTo>
                    <a:pt x="632" y="296"/>
                  </a:lnTo>
                  <a:lnTo>
                    <a:pt x="630" y="298"/>
                  </a:lnTo>
                  <a:lnTo>
                    <a:pt x="628" y="298"/>
                  </a:lnTo>
                  <a:lnTo>
                    <a:pt x="618" y="300"/>
                  </a:lnTo>
                  <a:lnTo>
                    <a:pt x="616" y="300"/>
                  </a:lnTo>
                  <a:lnTo>
                    <a:pt x="614" y="300"/>
                  </a:lnTo>
                  <a:lnTo>
                    <a:pt x="602" y="302"/>
                  </a:lnTo>
                  <a:lnTo>
                    <a:pt x="600" y="302"/>
                  </a:lnTo>
                  <a:lnTo>
                    <a:pt x="596" y="302"/>
                  </a:lnTo>
                  <a:lnTo>
                    <a:pt x="584" y="304"/>
                  </a:lnTo>
                  <a:lnTo>
                    <a:pt x="582" y="304"/>
                  </a:lnTo>
                  <a:lnTo>
                    <a:pt x="580" y="304"/>
                  </a:lnTo>
                  <a:lnTo>
                    <a:pt x="566" y="304"/>
                  </a:lnTo>
                  <a:lnTo>
                    <a:pt x="564" y="306"/>
                  </a:lnTo>
                  <a:lnTo>
                    <a:pt x="562" y="304"/>
                  </a:lnTo>
                  <a:lnTo>
                    <a:pt x="548" y="306"/>
                  </a:lnTo>
                  <a:lnTo>
                    <a:pt x="546" y="306"/>
                  </a:lnTo>
                  <a:lnTo>
                    <a:pt x="544" y="306"/>
                  </a:lnTo>
                  <a:lnTo>
                    <a:pt x="536" y="306"/>
                  </a:lnTo>
                  <a:lnTo>
                    <a:pt x="536" y="306"/>
                  </a:lnTo>
                  <a:lnTo>
                    <a:pt x="534" y="306"/>
                  </a:lnTo>
                  <a:lnTo>
                    <a:pt x="532" y="304"/>
                  </a:lnTo>
                  <a:lnTo>
                    <a:pt x="532" y="304"/>
                  </a:lnTo>
                  <a:lnTo>
                    <a:pt x="534" y="302"/>
                  </a:lnTo>
                  <a:lnTo>
                    <a:pt x="536" y="302"/>
                  </a:lnTo>
                  <a:lnTo>
                    <a:pt x="544" y="302"/>
                  </a:lnTo>
                  <a:lnTo>
                    <a:pt x="544" y="296"/>
                  </a:lnTo>
                  <a:lnTo>
                    <a:pt x="534" y="298"/>
                  </a:lnTo>
                  <a:lnTo>
                    <a:pt x="534" y="298"/>
                  </a:lnTo>
                  <a:lnTo>
                    <a:pt x="534" y="298"/>
                  </a:lnTo>
                  <a:lnTo>
                    <a:pt x="532" y="296"/>
                  </a:lnTo>
                  <a:lnTo>
                    <a:pt x="532" y="296"/>
                  </a:lnTo>
                  <a:lnTo>
                    <a:pt x="534" y="294"/>
                  </a:lnTo>
                  <a:lnTo>
                    <a:pt x="534" y="294"/>
                  </a:lnTo>
                  <a:lnTo>
                    <a:pt x="544" y="292"/>
                  </a:lnTo>
                  <a:lnTo>
                    <a:pt x="544" y="288"/>
                  </a:lnTo>
                  <a:lnTo>
                    <a:pt x="544" y="288"/>
                  </a:lnTo>
                  <a:lnTo>
                    <a:pt x="508" y="288"/>
                  </a:lnTo>
                  <a:lnTo>
                    <a:pt x="474" y="290"/>
                  </a:lnTo>
                  <a:lnTo>
                    <a:pt x="474" y="320"/>
                  </a:lnTo>
                  <a:lnTo>
                    <a:pt x="474" y="320"/>
                  </a:lnTo>
                  <a:lnTo>
                    <a:pt x="474" y="322"/>
                  </a:lnTo>
                  <a:lnTo>
                    <a:pt x="476" y="324"/>
                  </a:lnTo>
                  <a:lnTo>
                    <a:pt x="476" y="324"/>
                  </a:lnTo>
                  <a:lnTo>
                    <a:pt x="480" y="326"/>
                  </a:lnTo>
                  <a:lnTo>
                    <a:pt x="482" y="328"/>
                  </a:lnTo>
                  <a:lnTo>
                    <a:pt x="496" y="326"/>
                  </a:lnTo>
                  <a:lnTo>
                    <a:pt x="496" y="326"/>
                  </a:lnTo>
                  <a:lnTo>
                    <a:pt x="500" y="328"/>
                  </a:lnTo>
                  <a:lnTo>
                    <a:pt x="500" y="330"/>
                  </a:lnTo>
                  <a:lnTo>
                    <a:pt x="500" y="330"/>
                  </a:lnTo>
                  <a:lnTo>
                    <a:pt x="500" y="332"/>
                  </a:lnTo>
                  <a:lnTo>
                    <a:pt x="496" y="334"/>
                  </a:lnTo>
                  <a:lnTo>
                    <a:pt x="482" y="334"/>
                  </a:lnTo>
                  <a:lnTo>
                    <a:pt x="482" y="334"/>
                  </a:lnTo>
                  <a:lnTo>
                    <a:pt x="476" y="332"/>
                  </a:lnTo>
                  <a:lnTo>
                    <a:pt x="470" y="330"/>
                  </a:lnTo>
                  <a:lnTo>
                    <a:pt x="468" y="324"/>
                  </a:lnTo>
                  <a:lnTo>
                    <a:pt x="466" y="320"/>
                  </a:lnTo>
                  <a:lnTo>
                    <a:pt x="466" y="306"/>
                  </a:lnTo>
                  <a:lnTo>
                    <a:pt x="462" y="306"/>
                  </a:lnTo>
                  <a:lnTo>
                    <a:pt x="462" y="306"/>
                  </a:lnTo>
                  <a:lnTo>
                    <a:pt x="456" y="304"/>
                  </a:lnTo>
                  <a:lnTo>
                    <a:pt x="454" y="302"/>
                  </a:lnTo>
                  <a:lnTo>
                    <a:pt x="452" y="300"/>
                  </a:lnTo>
                  <a:lnTo>
                    <a:pt x="450" y="296"/>
                  </a:lnTo>
                  <a:lnTo>
                    <a:pt x="452" y="238"/>
                  </a:lnTo>
                  <a:lnTo>
                    <a:pt x="452" y="238"/>
                  </a:lnTo>
                  <a:lnTo>
                    <a:pt x="422" y="236"/>
                  </a:lnTo>
                  <a:lnTo>
                    <a:pt x="390" y="234"/>
                  </a:lnTo>
                  <a:lnTo>
                    <a:pt x="390" y="234"/>
                  </a:lnTo>
                  <a:lnTo>
                    <a:pt x="384" y="232"/>
                  </a:lnTo>
                  <a:lnTo>
                    <a:pt x="380" y="228"/>
                  </a:lnTo>
                  <a:lnTo>
                    <a:pt x="378" y="224"/>
                  </a:lnTo>
                  <a:lnTo>
                    <a:pt x="376" y="218"/>
                  </a:lnTo>
                  <a:lnTo>
                    <a:pt x="384" y="148"/>
                  </a:lnTo>
                  <a:lnTo>
                    <a:pt x="384" y="148"/>
                  </a:lnTo>
                  <a:lnTo>
                    <a:pt x="374" y="146"/>
                  </a:lnTo>
                  <a:lnTo>
                    <a:pt x="368" y="144"/>
                  </a:lnTo>
                  <a:lnTo>
                    <a:pt x="356" y="228"/>
                  </a:lnTo>
                  <a:lnTo>
                    <a:pt x="356" y="228"/>
                  </a:lnTo>
                  <a:lnTo>
                    <a:pt x="356" y="230"/>
                  </a:lnTo>
                  <a:lnTo>
                    <a:pt x="354" y="230"/>
                  </a:lnTo>
                  <a:lnTo>
                    <a:pt x="350" y="230"/>
                  </a:lnTo>
                  <a:lnTo>
                    <a:pt x="350" y="230"/>
                  </a:lnTo>
                  <a:lnTo>
                    <a:pt x="348" y="230"/>
                  </a:lnTo>
                  <a:lnTo>
                    <a:pt x="348" y="228"/>
                  </a:lnTo>
                  <a:lnTo>
                    <a:pt x="360" y="140"/>
                  </a:lnTo>
                  <a:lnTo>
                    <a:pt x="360" y="140"/>
                  </a:lnTo>
                  <a:lnTo>
                    <a:pt x="358" y="136"/>
                  </a:lnTo>
                  <a:lnTo>
                    <a:pt x="356" y="132"/>
                  </a:lnTo>
                  <a:lnTo>
                    <a:pt x="356" y="132"/>
                  </a:lnTo>
                  <a:close/>
                  <a:moveTo>
                    <a:pt x="562" y="296"/>
                  </a:moveTo>
                  <a:lnTo>
                    <a:pt x="548" y="296"/>
                  </a:lnTo>
                  <a:lnTo>
                    <a:pt x="548" y="302"/>
                  </a:lnTo>
                  <a:lnTo>
                    <a:pt x="562" y="300"/>
                  </a:lnTo>
                  <a:lnTo>
                    <a:pt x="562" y="296"/>
                  </a:lnTo>
                  <a:close/>
                  <a:moveTo>
                    <a:pt x="560" y="286"/>
                  </a:moveTo>
                  <a:lnTo>
                    <a:pt x="548" y="288"/>
                  </a:lnTo>
                  <a:lnTo>
                    <a:pt x="548" y="292"/>
                  </a:lnTo>
                  <a:lnTo>
                    <a:pt x="560" y="292"/>
                  </a:lnTo>
                  <a:lnTo>
                    <a:pt x="560" y="286"/>
                  </a:lnTo>
                  <a:close/>
                  <a:moveTo>
                    <a:pt x="578" y="294"/>
                  </a:moveTo>
                  <a:lnTo>
                    <a:pt x="566" y="296"/>
                  </a:lnTo>
                  <a:lnTo>
                    <a:pt x="566" y="300"/>
                  </a:lnTo>
                  <a:lnTo>
                    <a:pt x="578" y="300"/>
                  </a:lnTo>
                  <a:lnTo>
                    <a:pt x="578" y="294"/>
                  </a:lnTo>
                  <a:close/>
                  <a:moveTo>
                    <a:pt x="578" y="286"/>
                  </a:moveTo>
                  <a:lnTo>
                    <a:pt x="566" y="286"/>
                  </a:lnTo>
                  <a:lnTo>
                    <a:pt x="566" y="292"/>
                  </a:lnTo>
                  <a:lnTo>
                    <a:pt x="578" y="290"/>
                  </a:lnTo>
                  <a:lnTo>
                    <a:pt x="578" y="286"/>
                  </a:lnTo>
                  <a:close/>
                  <a:moveTo>
                    <a:pt x="596" y="292"/>
                  </a:moveTo>
                  <a:lnTo>
                    <a:pt x="584" y="294"/>
                  </a:lnTo>
                  <a:lnTo>
                    <a:pt x="584" y="298"/>
                  </a:lnTo>
                  <a:lnTo>
                    <a:pt x="596" y="298"/>
                  </a:lnTo>
                  <a:lnTo>
                    <a:pt x="596" y="292"/>
                  </a:lnTo>
                  <a:close/>
                  <a:moveTo>
                    <a:pt x="594" y="284"/>
                  </a:moveTo>
                  <a:lnTo>
                    <a:pt x="582" y="284"/>
                  </a:lnTo>
                  <a:lnTo>
                    <a:pt x="582" y="290"/>
                  </a:lnTo>
                  <a:lnTo>
                    <a:pt x="596" y="288"/>
                  </a:lnTo>
                  <a:lnTo>
                    <a:pt x="594" y="284"/>
                  </a:lnTo>
                  <a:close/>
                  <a:moveTo>
                    <a:pt x="614" y="290"/>
                  </a:moveTo>
                  <a:lnTo>
                    <a:pt x="600" y="292"/>
                  </a:lnTo>
                  <a:lnTo>
                    <a:pt x="602" y="296"/>
                  </a:lnTo>
                  <a:lnTo>
                    <a:pt x="614" y="296"/>
                  </a:lnTo>
                  <a:lnTo>
                    <a:pt x="614" y="290"/>
                  </a:lnTo>
                  <a:close/>
                  <a:moveTo>
                    <a:pt x="612" y="282"/>
                  </a:moveTo>
                  <a:lnTo>
                    <a:pt x="600" y="282"/>
                  </a:lnTo>
                  <a:lnTo>
                    <a:pt x="600" y="288"/>
                  </a:lnTo>
                  <a:lnTo>
                    <a:pt x="612" y="286"/>
                  </a:lnTo>
                  <a:lnTo>
                    <a:pt x="612" y="282"/>
                  </a:lnTo>
                  <a:close/>
                  <a:moveTo>
                    <a:pt x="564" y="114"/>
                  </a:moveTo>
                  <a:lnTo>
                    <a:pt x="592" y="112"/>
                  </a:lnTo>
                  <a:lnTo>
                    <a:pt x="562" y="90"/>
                  </a:lnTo>
                  <a:lnTo>
                    <a:pt x="564" y="114"/>
                  </a:lnTo>
                  <a:close/>
                  <a:moveTo>
                    <a:pt x="570" y="164"/>
                  </a:moveTo>
                  <a:lnTo>
                    <a:pt x="570" y="164"/>
                  </a:lnTo>
                  <a:lnTo>
                    <a:pt x="600" y="160"/>
                  </a:lnTo>
                  <a:lnTo>
                    <a:pt x="594" y="116"/>
                  </a:lnTo>
                  <a:lnTo>
                    <a:pt x="566" y="120"/>
                  </a:lnTo>
                  <a:lnTo>
                    <a:pt x="570" y="164"/>
                  </a:lnTo>
                  <a:close/>
                  <a:moveTo>
                    <a:pt x="572" y="196"/>
                  </a:moveTo>
                  <a:lnTo>
                    <a:pt x="604" y="192"/>
                  </a:lnTo>
                  <a:lnTo>
                    <a:pt x="600" y="164"/>
                  </a:lnTo>
                  <a:lnTo>
                    <a:pt x="570" y="168"/>
                  </a:lnTo>
                  <a:lnTo>
                    <a:pt x="570" y="168"/>
                  </a:lnTo>
                  <a:lnTo>
                    <a:pt x="572" y="196"/>
                  </a:lnTo>
                  <a:close/>
                  <a:moveTo>
                    <a:pt x="574" y="228"/>
                  </a:moveTo>
                  <a:lnTo>
                    <a:pt x="608" y="224"/>
                  </a:lnTo>
                  <a:lnTo>
                    <a:pt x="604" y="196"/>
                  </a:lnTo>
                  <a:lnTo>
                    <a:pt x="572" y="200"/>
                  </a:lnTo>
                  <a:lnTo>
                    <a:pt x="574" y="228"/>
                  </a:lnTo>
                  <a:close/>
                  <a:moveTo>
                    <a:pt x="566" y="260"/>
                  </a:moveTo>
                  <a:lnTo>
                    <a:pt x="566" y="260"/>
                  </a:lnTo>
                  <a:lnTo>
                    <a:pt x="588" y="258"/>
                  </a:lnTo>
                  <a:lnTo>
                    <a:pt x="612" y="256"/>
                  </a:lnTo>
                  <a:lnTo>
                    <a:pt x="608" y="228"/>
                  </a:lnTo>
                  <a:lnTo>
                    <a:pt x="576" y="232"/>
                  </a:lnTo>
                  <a:lnTo>
                    <a:pt x="576" y="234"/>
                  </a:lnTo>
                  <a:lnTo>
                    <a:pt x="576" y="234"/>
                  </a:lnTo>
                  <a:lnTo>
                    <a:pt x="576" y="242"/>
                  </a:lnTo>
                  <a:lnTo>
                    <a:pt x="574" y="248"/>
                  </a:lnTo>
                  <a:lnTo>
                    <a:pt x="570" y="254"/>
                  </a:lnTo>
                  <a:lnTo>
                    <a:pt x="566" y="260"/>
                  </a:lnTo>
                  <a:lnTo>
                    <a:pt x="566" y="260"/>
                  </a:lnTo>
                  <a:close/>
                  <a:moveTo>
                    <a:pt x="502" y="280"/>
                  </a:moveTo>
                  <a:lnTo>
                    <a:pt x="502" y="280"/>
                  </a:lnTo>
                  <a:lnTo>
                    <a:pt x="558" y="278"/>
                  </a:lnTo>
                  <a:lnTo>
                    <a:pt x="614" y="272"/>
                  </a:lnTo>
                  <a:lnTo>
                    <a:pt x="612" y="260"/>
                  </a:lnTo>
                  <a:lnTo>
                    <a:pt x="612" y="260"/>
                  </a:lnTo>
                  <a:lnTo>
                    <a:pt x="586" y="262"/>
                  </a:lnTo>
                  <a:lnTo>
                    <a:pt x="560" y="264"/>
                  </a:lnTo>
                  <a:lnTo>
                    <a:pt x="560" y="264"/>
                  </a:lnTo>
                  <a:lnTo>
                    <a:pt x="552" y="268"/>
                  </a:lnTo>
                  <a:lnTo>
                    <a:pt x="544" y="268"/>
                  </a:lnTo>
                  <a:lnTo>
                    <a:pt x="544" y="268"/>
                  </a:lnTo>
                  <a:lnTo>
                    <a:pt x="538" y="268"/>
                  </a:lnTo>
                  <a:lnTo>
                    <a:pt x="532" y="268"/>
                  </a:lnTo>
                  <a:lnTo>
                    <a:pt x="526" y="264"/>
                  </a:lnTo>
                  <a:lnTo>
                    <a:pt x="520" y="260"/>
                  </a:lnTo>
                  <a:lnTo>
                    <a:pt x="516" y="256"/>
                  </a:lnTo>
                  <a:lnTo>
                    <a:pt x="514" y="250"/>
                  </a:lnTo>
                  <a:lnTo>
                    <a:pt x="510" y="244"/>
                  </a:lnTo>
                  <a:lnTo>
                    <a:pt x="510" y="238"/>
                  </a:lnTo>
                  <a:lnTo>
                    <a:pt x="510" y="236"/>
                  </a:lnTo>
                  <a:lnTo>
                    <a:pt x="508" y="238"/>
                  </a:lnTo>
                  <a:lnTo>
                    <a:pt x="502" y="238"/>
                  </a:lnTo>
                  <a:lnTo>
                    <a:pt x="502" y="280"/>
                  </a:lnTo>
                  <a:close/>
                  <a:moveTo>
                    <a:pt x="474" y="248"/>
                  </a:moveTo>
                  <a:lnTo>
                    <a:pt x="494" y="248"/>
                  </a:lnTo>
                  <a:lnTo>
                    <a:pt x="494" y="238"/>
                  </a:lnTo>
                  <a:lnTo>
                    <a:pt x="474" y="238"/>
                  </a:lnTo>
                  <a:lnTo>
                    <a:pt x="474" y="248"/>
                  </a:lnTo>
                  <a:close/>
                  <a:moveTo>
                    <a:pt x="474" y="264"/>
                  </a:moveTo>
                  <a:lnTo>
                    <a:pt x="494" y="262"/>
                  </a:lnTo>
                  <a:lnTo>
                    <a:pt x="494" y="254"/>
                  </a:lnTo>
                  <a:lnTo>
                    <a:pt x="474" y="254"/>
                  </a:lnTo>
                  <a:lnTo>
                    <a:pt x="474" y="264"/>
                  </a:lnTo>
                  <a:close/>
                  <a:moveTo>
                    <a:pt x="474" y="280"/>
                  </a:moveTo>
                  <a:lnTo>
                    <a:pt x="494" y="280"/>
                  </a:lnTo>
                  <a:lnTo>
                    <a:pt x="494" y="270"/>
                  </a:lnTo>
                  <a:lnTo>
                    <a:pt x="474" y="270"/>
                  </a:lnTo>
                  <a:lnTo>
                    <a:pt x="474" y="280"/>
                  </a:lnTo>
                  <a:close/>
                  <a:moveTo>
                    <a:pt x="456" y="296"/>
                  </a:moveTo>
                  <a:lnTo>
                    <a:pt x="456" y="296"/>
                  </a:lnTo>
                  <a:lnTo>
                    <a:pt x="458" y="300"/>
                  </a:lnTo>
                  <a:lnTo>
                    <a:pt x="462" y="302"/>
                  </a:lnTo>
                  <a:lnTo>
                    <a:pt x="466" y="302"/>
                  </a:lnTo>
                  <a:lnTo>
                    <a:pt x="468" y="226"/>
                  </a:lnTo>
                  <a:lnTo>
                    <a:pt x="458" y="224"/>
                  </a:lnTo>
                  <a:lnTo>
                    <a:pt x="458" y="232"/>
                  </a:lnTo>
                  <a:lnTo>
                    <a:pt x="458" y="232"/>
                  </a:lnTo>
                  <a:lnTo>
                    <a:pt x="458" y="232"/>
                  </a:lnTo>
                  <a:lnTo>
                    <a:pt x="460" y="234"/>
                  </a:lnTo>
                  <a:lnTo>
                    <a:pt x="460" y="234"/>
                  </a:lnTo>
                  <a:lnTo>
                    <a:pt x="458" y="236"/>
                  </a:lnTo>
                  <a:lnTo>
                    <a:pt x="456" y="238"/>
                  </a:lnTo>
                  <a:lnTo>
                    <a:pt x="456" y="296"/>
                  </a:lnTo>
                  <a:close/>
                  <a:moveTo>
                    <a:pt x="384" y="220"/>
                  </a:moveTo>
                  <a:lnTo>
                    <a:pt x="384" y="220"/>
                  </a:lnTo>
                  <a:lnTo>
                    <a:pt x="384" y="222"/>
                  </a:lnTo>
                  <a:lnTo>
                    <a:pt x="386" y="224"/>
                  </a:lnTo>
                  <a:lnTo>
                    <a:pt x="386" y="224"/>
                  </a:lnTo>
                  <a:lnTo>
                    <a:pt x="390" y="228"/>
                  </a:lnTo>
                  <a:lnTo>
                    <a:pt x="390" y="228"/>
                  </a:lnTo>
                  <a:lnTo>
                    <a:pt x="422" y="230"/>
                  </a:lnTo>
                  <a:lnTo>
                    <a:pt x="452" y="232"/>
                  </a:lnTo>
                  <a:lnTo>
                    <a:pt x="452" y="224"/>
                  </a:lnTo>
                  <a:lnTo>
                    <a:pt x="452" y="224"/>
                  </a:lnTo>
                  <a:lnTo>
                    <a:pt x="406" y="222"/>
                  </a:lnTo>
                  <a:lnTo>
                    <a:pt x="406" y="222"/>
                  </a:lnTo>
                  <a:lnTo>
                    <a:pt x="400" y="220"/>
                  </a:lnTo>
                  <a:lnTo>
                    <a:pt x="394" y="216"/>
                  </a:lnTo>
                  <a:lnTo>
                    <a:pt x="392" y="212"/>
                  </a:lnTo>
                  <a:lnTo>
                    <a:pt x="392" y="206"/>
                  </a:lnTo>
                  <a:lnTo>
                    <a:pt x="396" y="150"/>
                  </a:lnTo>
                  <a:lnTo>
                    <a:pt x="390" y="150"/>
                  </a:lnTo>
                  <a:lnTo>
                    <a:pt x="384" y="220"/>
                  </a:lnTo>
                  <a:close/>
                  <a:moveTo>
                    <a:pt x="0" y="260"/>
                  </a:moveTo>
                  <a:lnTo>
                    <a:pt x="4" y="252"/>
                  </a:lnTo>
                  <a:lnTo>
                    <a:pt x="4" y="252"/>
                  </a:lnTo>
                  <a:lnTo>
                    <a:pt x="6" y="252"/>
                  </a:lnTo>
                  <a:lnTo>
                    <a:pt x="30" y="262"/>
                  </a:lnTo>
                  <a:lnTo>
                    <a:pt x="44" y="228"/>
                  </a:lnTo>
                  <a:lnTo>
                    <a:pt x="28" y="220"/>
                  </a:lnTo>
                  <a:lnTo>
                    <a:pt x="26" y="218"/>
                  </a:lnTo>
                  <a:lnTo>
                    <a:pt x="26" y="218"/>
                  </a:lnTo>
                  <a:lnTo>
                    <a:pt x="30" y="212"/>
                  </a:lnTo>
                  <a:lnTo>
                    <a:pt x="30" y="212"/>
                  </a:lnTo>
                  <a:lnTo>
                    <a:pt x="30" y="212"/>
                  </a:lnTo>
                  <a:lnTo>
                    <a:pt x="48" y="220"/>
                  </a:lnTo>
                  <a:lnTo>
                    <a:pt x="66" y="176"/>
                  </a:lnTo>
                  <a:lnTo>
                    <a:pt x="50" y="168"/>
                  </a:lnTo>
                  <a:lnTo>
                    <a:pt x="50" y="168"/>
                  </a:lnTo>
                  <a:lnTo>
                    <a:pt x="50" y="166"/>
                  </a:lnTo>
                  <a:lnTo>
                    <a:pt x="52" y="160"/>
                  </a:lnTo>
                  <a:lnTo>
                    <a:pt x="52" y="160"/>
                  </a:lnTo>
                  <a:lnTo>
                    <a:pt x="54" y="160"/>
                  </a:lnTo>
                  <a:lnTo>
                    <a:pt x="70" y="168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60" y="8"/>
                  </a:lnTo>
                  <a:lnTo>
                    <a:pt x="160" y="8"/>
                  </a:lnTo>
                  <a:lnTo>
                    <a:pt x="160" y="8"/>
                  </a:lnTo>
                  <a:lnTo>
                    <a:pt x="54" y="274"/>
                  </a:lnTo>
                  <a:lnTo>
                    <a:pt x="72" y="280"/>
                  </a:lnTo>
                  <a:lnTo>
                    <a:pt x="72" y="280"/>
                  </a:lnTo>
                  <a:lnTo>
                    <a:pt x="72" y="282"/>
                  </a:lnTo>
                  <a:lnTo>
                    <a:pt x="70" y="288"/>
                  </a:lnTo>
                  <a:lnTo>
                    <a:pt x="70" y="290"/>
                  </a:lnTo>
                  <a:lnTo>
                    <a:pt x="68" y="290"/>
                  </a:lnTo>
                  <a:lnTo>
                    <a:pt x="50" y="282"/>
                  </a:lnTo>
                  <a:lnTo>
                    <a:pt x="40" y="308"/>
                  </a:lnTo>
                  <a:lnTo>
                    <a:pt x="40" y="308"/>
                  </a:lnTo>
                  <a:lnTo>
                    <a:pt x="38" y="308"/>
                  </a:lnTo>
                  <a:lnTo>
                    <a:pt x="16" y="298"/>
                  </a:lnTo>
                  <a:lnTo>
                    <a:pt x="14" y="298"/>
                  </a:lnTo>
                  <a:lnTo>
                    <a:pt x="14" y="296"/>
                  </a:lnTo>
                  <a:lnTo>
                    <a:pt x="26" y="272"/>
                  </a:lnTo>
                  <a:lnTo>
                    <a:pt x="2" y="262"/>
                  </a:lnTo>
                  <a:lnTo>
                    <a:pt x="0" y="260"/>
                  </a:lnTo>
                  <a:lnTo>
                    <a:pt x="0" y="260"/>
                  </a:lnTo>
                  <a:close/>
                  <a:moveTo>
                    <a:pt x="134" y="144"/>
                  </a:moveTo>
                  <a:lnTo>
                    <a:pt x="122" y="140"/>
                  </a:lnTo>
                  <a:lnTo>
                    <a:pt x="126" y="134"/>
                  </a:lnTo>
                  <a:lnTo>
                    <a:pt x="136" y="138"/>
                  </a:lnTo>
                  <a:lnTo>
                    <a:pt x="140" y="126"/>
                  </a:lnTo>
                  <a:lnTo>
                    <a:pt x="130" y="122"/>
                  </a:lnTo>
                  <a:lnTo>
                    <a:pt x="132" y="116"/>
                  </a:lnTo>
                  <a:lnTo>
                    <a:pt x="142" y="120"/>
                  </a:lnTo>
                  <a:lnTo>
                    <a:pt x="146" y="108"/>
                  </a:lnTo>
                  <a:lnTo>
                    <a:pt x="136" y="104"/>
                  </a:lnTo>
                  <a:lnTo>
                    <a:pt x="140" y="98"/>
                  </a:lnTo>
                  <a:lnTo>
                    <a:pt x="150" y="102"/>
                  </a:lnTo>
                  <a:lnTo>
                    <a:pt x="154" y="90"/>
                  </a:lnTo>
                  <a:lnTo>
                    <a:pt x="144" y="86"/>
                  </a:lnTo>
                  <a:lnTo>
                    <a:pt x="146" y="80"/>
                  </a:lnTo>
                  <a:lnTo>
                    <a:pt x="156" y="84"/>
                  </a:lnTo>
                  <a:lnTo>
                    <a:pt x="182" y="16"/>
                  </a:lnTo>
                  <a:lnTo>
                    <a:pt x="204" y="24"/>
                  </a:lnTo>
                  <a:lnTo>
                    <a:pt x="150" y="186"/>
                  </a:lnTo>
                  <a:lnTo>
                    <a:pt x="162" y="190"/>
                  </a:lnTo>
                  <a:lnTo>
                    <a:pt x="160" y="194"/>
                  </a:lnTo>
                  <a:lnTo>
                    <a:pt x="132" y="184"/>
                  </a:lnTo>
                  <a:lnTo>
                    <a:pt x="128" y="196"/>
                  </a:lnTo>
                  <a:lnTo>
                    <a:pt x="128" y="196"/>
                  </a:lnTo>
                  <a:lnTo>
                    <a:pt x="126" y="202"/>
                  </a:lnTo>
                  <a:lnTo>
                    <a:pt x="128" y="210"/>
                  </a:lnTo>
                  <a:lnTo>
                    <a:pt x="132" y="214"/>
                  </a:lnTo>
                  <a:lnTo>
                    <a:pt x="140" y="218"/>
                  </a:lnTo>
                  <a:lnTo>
                    <a:pt x="140" y="218"/>
                  </a:lnTo>
                  <a:lnTo>
                    <a:pt x="164" y="226"/>
                  </a:lnTo>
                  <a:lnTo>
                    <a:pt x="190" y="234"/>
                  </a:lnTo>
                  <a:lnTo>
                    <a:pt x="246" y="38"/>
                  </a:lnTo>
                  <a:lnTo>
                    <a:pt x="256" y="40"/>
                  </a:lnTo>
                  <a:lnTo>
                    <a:pt x="202" y="238"/>
                  </a:lnTo>
                  <a:lnTo>
                    <a:pt x="210" y="240"/>
                  </a:lnTo>
                  <a:lnTo>
                    <a:pt x="262" y="42"/>
                  </a:lnTo>
                  <a:lnTo>
                    <a:pt x="262" y="42"/>
                  </a:lnTo>
                  <a:lnTo>
                    <a:pt x="306" y="52"/>
                  </a:lnTo>
                  <a:lnTo>
                    <a:pt x="348" y="60"/>
                  </a:lnTo>
                  <a:lnTo>
                    <a:pt x="312" y="318"/>
                  </a:lnTo>
                  <a:lnTo>
                    <a:pt x="286" y="314"/>
                  </a:lnTo>
                  <a:lnTo>
                    <a:pt x="268" y="404"/>
                  </a:lnTo>
                  <a:lnTo>
                    <a:pt x="274" y="404"/>
                  </a:lnTo>
                  <a:lnTo>
                    <a:pt x="272" y="414"/>
                  </a:lnTo>
                  <a:lnTo>
                    <a:pt x="242" y="408"/>
                  </a:lnTo>
                  <a:lnTo>
                    <a:pt x="238" y="434"/>
                  </a:lnTo>
                  <a:lnTo>
                    <a:pt x="218" y="430"/>
                  </a:lnTo>
                  <a:lnTo>
                    <a:pt x="234" y="356"/>
                  </a:lnTo>
                  <a:lnTo>
                    <a:pt x="234" y="356"/>
                  </a:lnTo>
                  <a:lnTo>
                    <a:pt x="230" y="354"/>
                  </a:lnTo>
                  <a:lnTo>
                    <a:pt x="226" y="350"/>
                  </a:lnTo>
                  <a:lnTo>
                    <a:pt x="226" y="344"/>
                  </a:lnTo>
                  <a:lnTo>
                    <a:pt x="226" y="340"/>
                  </a:lnTo>
                  <a:lnTo>
                    <a:pt x="226" y="340"/>
                  </a:lnTo>
                  <a:lnTo>
                    <a:pt x="192" y="338"/>
                  </a:lnTo>
                  <a:lnTo>
                    <a:pt x="158" y="336"/>
                  </a:lnTo>
                  <a:lnTo>
                    <a:pt x="186" y="244"/>
                  </a:lnTo>
                  <a:lnTo>
                    <a:pt x="186" y="244"/>
                  </a:lnTo>
                  <a:lnTo>
                    <a:pt x="160" y="236"/>
                  </a:lnTo>
                  <a:lnTo>
                    <a:pt x="136" y="228"/>
                  </a:lnTo>
                  <a:lnTo>
                    <a:pt x="136" y="228"/>
                  </a:lnTo>
                  <a:lnTo>
                    <a:pt x="130" y="226"/>
                  </a:lnTo>
                  <a:lnTo>
                    <a:pt x="124" y="222"/>
                  </a:lnTo>
                  <a:lnTo>
                    <a:pt x="118" y="214"/>
                  </a:lnTo>
                  <a:lnTo>
                    <a:pt x="114" y="202"/>
                  </a:lnTo>
                  <a:lnTo>
                    <a:pt x="114" y="198"/>
                  </a:lnTo>
                  <a:lnTo>
                    <a:pt x="116" y="192"/>
                  </a:lnTo>
                  <a:lnTo>
                    <a:pt x="134" y="144"/>
                  </a:lnTo>
                  <a:close/>
                  <a:moveTo>
                    <a:pt x="258" y="402"/>
                  </a:moveTo>
                  <a:lnTo>
                    <a:pt x="266" y="402"/>
                  </a:lnTo>
                  <a:lnTo>
                    <a:pt x="282" y="314"/>
                  </a:lnTo>
                  <a:lnTo>
                    <a:pt x="276" y="312"/>
                  </a:lnTo>
                  <a:lnTo>
                    <a:pt x="258" y="402"/>
                  </a:lnTo>
                  <a:close/>
                  <a:moveTo>
                    <a:pt x="244" y="398"/>
                  </a:moveTo>
                  <a:lnTo>
                    <a:pt x="256" y="400"/>
                  </a:lnTo>
                  <a:lnTo>
                    <a:pt x="274" y="312"/>
                  </a:lnTo>
                  <a:lnTo>
                    <a:pt x="270" y="310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60" y="354"/>
                  </a:lnTo>
                  <a:lnTo>
                    <a:pt x="252" y="358"/>
                  </a:lnTo>
                  <a:lnTo>
                    <a:pt x="244" y="398"/>
                  </a:lnTo>
                  <a:close/>
                  <a:moveTo>
                    <a:pt x="182" y="310"/>
                  </a:moveTo>
                  <a:lnTo>
                    <a:pt x="182" y="310"/>
                  </a:lnTo>
                  <a:lnTo>
                    <a:pt x="232" y="314"/>
                  </a:lnTo>
                  <a:lnTo>
                    <a:pt x="242" y="260"/>
                  </a:lnTo>
                  <a:lnTo>
                    <a:pt x="238" y="258"/>
                  </a:lnTo>
                  <a:lnTo>
                    <a:pt x="226" y="310"/>
                  </a:lnTo>
                  <a:lnTo>
                    <a:pt x="226" y="310"/>
                  </a:lnTo>
                  <a:lnTo>
                    <a:pt x="226" y="310"/>
                  </a:lnTo>
                  <a:lnTo>
                    <a:pt x="220" y="308"/>
                  </a:lnTo>
                  <a:lnTo>
                    <a:pt x="218" y="308"/>
                  </a:lnTo>
                  <a:lnTo>
                    <a:pt x="218" y="308"/>
                  </a:lnTo>
                  <a:lnTo>
                    <a:pt x="230" y="256"/>
                  </a:lnTo>
                  <a:lnTo>
                    <a:pt x="226" y="256"/>
                  </a:lnTo>
                  <a:lnTo>
                    <a:pt x="214" y="306"/>
                  </a:lnTo>
                  <a:lnTo>
                    <a:pt x="214" y="306"/>
                  </a:lnTo>
                  <a:lnTo>
                    <a:pt x="214" y="308"/>
                  </a:lnTo>
                  <a:lnTo>
                    <a:pt x="208" y="306"/>
                  </a:lnTo>
                  <a:lnTo>
                    <a:pt x="208" y="306"/>
                  </a:lnTo>
                  <a:lnTo>
                    <a:pt x="206" y="304"/>
                  </a:lnTo>
                  <a:lnTo>
                    <a:pt x="220" y="254"/>
                  </a:lnTo>
                  <a:lnTo>
                    <a:pt x="208" y="252"/>
                  </a:lnTo>
                  <a:lnTo>
                    <a:pt x="208" y="250"/>
                  </a:lnTo>
                  <a:lnTo>
                    <a:pt x="200" y="248"/>
                  </a:lnTo>
                  <a:lnTo>
                    <a:pt x="182" y="3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AE511A4-53E4-4EF8-92B0-7BAA8D7F3779}"/>
              </a:ext>
            </a:extLst>
          </p:cNvPr>
          <p:cNvGrpSpPr/>
          <p:nvPr/>
        </p:nvGrpSpPr>
        <p:grpSpPr>
          <a:xfrm>
            <a:off x="9936836" y="1173875"/>
            <a:ext cx="1463675" cy="1450975"/>
            <a:chOff x="5316289" y="1652588"/>
            <a:chExt cx="1463675" cy="1450975"/>
          </a:xfrm>
          <a:solidFill>
            <a:srgbClr val="2E75B6"/>
          </a:solidFill>
        </p:grpSpPr>
        <p:sp>
          <p:nvSpPr>
            <p:cNvPr id="11" name="Freeform 43">
              <a:extLst>
                <a:ext uri="{FF2B5EF4-FFF2-40B4-BE49-F238E27FC236}">
                  <a16:creationId xmlns:a16="http://schemas.microsoft.com/office/drawing/2014/main" id="{33A43511-BAAF-413D-8C1A-F2DB5766D7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81439" y="2459038"/>
              <a:ext cx="552450" cy="422275"/>
            </a:xfrm>
            <a:custGeom>
              <a:avLst/>
              <a:gdLst>
                <a:gd name="T0" fmla="*/ 348 w 348"/>
                <a:gd name="T1" fmla="*/ 132 h 266"/>
                <a:gd name="T2" fmla="*/ 100 w 348"/>
                <a:gd name="T3" fmla="*/ 266 h 266"/>
                <a:gd name="T4" fmla="*/ 100 w 348"/>
                <a:gd name="T5" fmla="*/ 266 h 266"/>
                <a:gd name="T6" fmla="*/ 78 w 348"/>
                <a:gd name="T7" fmla="*/ 226 h 266"/>
                <a:gd name="T8" fmla="*/ 54 w 348"/>
                <a:gd name="T9" fmla="*/ 188 h 266"/>
                <a:gd name="T10" fmla="*/ 28 w 348"/>
                <a:gd name="T11" fmla="*/ 152 h 266"/>
                <a:gd name="T12" fmla="*/ 0 w 348"/>
                <a:gd name="T13" fmla="*/ 116 h 266"/>
                <a:gd name="T14" fmla="*/ 144 w 348"/>
                <a:gd name="T15" fmla="*/ 0 h 266"/>
                <a:gd name="T16" fmla="*/ 144 w 348"/>
                <a:gd name="T17" fmla="*/ 0 h 266"/>
                <a:gd name="T18" fmla="*/ 196 w 348"/>
                <a:gd name="T19" fmla="*/ 28 h 266"/>
                <a:gd name="T20" fmla="*/ 248 w 348"/>
                <a:gd name="T21" fmla="*/ 60 h 266"/>
                <a:gd name="T22" fmla="*/ 298 w 348"/>
                <a:gd name="T23" fmla="*/ 94 h 266"/>
                <a:gd name="T24" fmla="*/ 348 w 348"/>
                <a:gd name="T25" fmla="*/ 132 h 266"/>
                <a:gd name="T26" fmla="*/ 348 w 348"/>
                <a:gd name="T27" fmla="*/ 132 h 266"/>
                <a:gd name="T28" fmla="*/ 230 w 348"/>
                <a:gd name="T29" fmla="*/ 106 h 266"/>
                <a:gd name="T30" fmla="*/ 222 w 348"/>
                <a:gd name="T31" fmla="*/ 90 h 266"/>
                <a:gd name="T32" fmla="*/ 68 w 348"/>
                <a:gd name="T33" fmla="*/ 190 h 266"/>
                <a:gd name="T34" fmla="*/ 76 w 348"/>
                <a:gd name="T35" fmla="*/ 204 h 266"/>
                <a:gd name="T36" fmla="*/ 230 w 348"/>
                <a:gd name="T37" fmla="*/ 106 h 266"/>
                <a:gd name="T38" fmla="*/ 248 w 348"/>
                <a:gd name="T39" fmla="*/ 132 h 266"/>
                <a:gd name="T40" fmla="*/ 238 w 348"/>
                <a:gd name="T41" fmla="*/ 118 h 266"/>
                <a:gd name="T42" fmla="*/ 82 w 348"/>
                <a:gd name="T43" fmla="*/ 212 h 266"/>
                <a:gd name="T44" fmla="*/ 90 w 348"/>
                <a:gd name="T45" fmla="*/ 226 h 266"/>
                <a:gd name="T46" fmla="*/ 248 w 348"/>
                <a:gd name="T47" fmla="*/ 132 h 266"/>
                <a:gd name="T48" fmla="*/ 264 w 348"/>
                <a:gd name="T49" fmla="*/ 160 h 266"/>
                <a:gd name="T50" fmla="*/ 254 w 348"/>
                <a:gd name="T51" fmla="*/ 144 h 266"/>
                <a:gd name="T52" fmla="*/ 96 w 348"/>
                <a:gd name="T53" fmla="*/ 236 h 266"/>
                <a:gd name="T54" fmla="*/ 102 w 348"/>
                <a:gd name="T55" fmla="*/ 250 h 266"/>
                <a:gd name="T56" fmla="*/ 264 w 348"/>
                <a:gd name="T57" fmla="*/ 16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8" h="266">
                  <a:moveTo>
                    <a:pt x="348" y="132"/>
                  </a:moveTo>
                  <a:lnTo>
                    <a:pt x="100" y="266"/>
                  </a:lnTo>
                  <a:lnTo>
                    <a:pt x="100" y="266"/>
                  </a:lnTo>
                  <a:lnTo>
                    <a:pt x="78" y="226"/>
                  </a:lnTo>
                  <a:lnTo>
                    <a:pt x="54" y="188"/>
                  </a:lnTo>
                  <a:lnTo>
                    <a:pt x="28" y="152"/>
                  </a:lnTo>
                  <a:lnTo>
                    <a:pt x="0" y="116"/>
                  </a:lnTo>
                  <a:lnTo>
                    <a:pt x="144" y="0"/>
                  </a:lnTo>
                  <a:lnTo>
                    <a:pt x="144" y="0"/>
                  </a:lnTo>
                  <a:lnTo>
                    <a:pt x="196" y="28"/>
                  </a:lnTo>
                  <a:lnTo>
                    <a:pt x="248" y="60"/>
                  </a:lnTo>
                  <a:lnTo>
                    <a:pt x="298" y="94"/>
                  </a:lnTo>
                  <a:lnTo>
                    <a:pt x="348" y="132"/>
                  </a:lnTo>
                  <a:lnTo>
                    <a:pt x="348" y="132"/>
                  </a:lnTo>
                  <a:close/>
                  <a:moveTo>
                    <a:pt x="230" y="106"/>
                  </a:moveTo>
                  <a:lnTo>
                    <a:pt x="222" y="90"/>
                  </a:lnTo>
                  <a:lnTo>
                    <a:pt x="68" y="190"/>
                  </a:lnTo>
                  <a:lnTo>
                    <a:pt x="76" y="204"/>
                  </a:lnTo>
                  <a:lnTo>
                    <a:pt x="230" y="106"/>
                  </a:lnTo>
                  <a:close/>
                  <a:moveTo>
                    <a:pt x="248" y="132"/>
                  </a:moveTo>
                  <a:lnTo>
                    <a:pt x="238" y="118"/>
                  </a:lnTo>
                  <a:lnTo>
                    <a:pt x="82" y="212"/>
                  </a:lnTo>
                  <a:lnTo>
                    <a:pt x="90" y="226"/>
                  </a:lnTo>
                  <a:lnTo>
                    <a:pt x="248" y="132"/>
                  </a:lnTo>
                  <a:close/>
                  <a:moveTo>
                    <a:pt x="264" y="160"/>
                  </a:moveTo>
                  <a:lnTo>
                    <a:pt x="254" y="144"/>
                  </a:lnTo>
                  <a:lnTo>
                    <a:pt x="96" y="236"/>
                  </a:lnTo>
                  <a:lnTo>
                    <a:pt x="102" y="250"/>
                  </a:lnTo>
                  <a:lnTo>
                    <a:pt x="264" y="1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4" name="Freeform 44">
              <a:extLst>
                <a:ext uri="{FF2B5EF4-FFF2-40B4-BE49-F238E27FC236}">
                  <a16:creationId xmlns:a16="http://schemas.microsoft.com/office/drawing/2014/main" id="{20556B5E-ACEB-48D7-9594-8FFEB79C7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2414" y="2620963"/>
              <a:ext cx="717550" cy="482600"/>
            </a:xfrm>
            <a:custGeom>
              <a:avLst/>
              <a:gdLst>
                <a:gd name="T0" fmla="*/ 28 w 452"/>
                <a:gd name="T1" fmla="*/ 242 h 304"/>
                <a:gd name="T2" fmla="*/ 338 w 452"/>
                <a:gd name="T3" fmla="*/ 0 h 304"/>
                <a:gd name="T4" fmla="*/ 452 w 452"/>
                <a:gd name="T5" fmla="*/ 50 h 304"/>
                <a:gd name="T6" fmla="*/ 54 w 452"/>
                <a:gd name="T7" fmla="*/ 304 h 304"/>
                <a:gd name="T8" fmla="*/ 14 w 452"/>
                <a:gd name="T9" fmla="*/ 188 h 304"/>
                <a:gd name="T10" fmla="*/ 116 w 452"/>
                <a:gd name="T11" fmla="*/ 152 h 304"/>
                <a:gd name="T12" fmla="*/ 74 w 452"/>
                <a:gd name="T13" fmla="*/ 174 h 304"/>
                <a:gd name="T14" fmla="*/ 162 w 452"/>
                <a:gd name="T15" fmla="*/ 112 h 304"/>
                <a:gd name="T16" fmla="*/ 170 w 452"/>
                <a:gd name="T17" fmla="*/ 126 h 304"/>
                <a:gd name="T18" fmla="*/ 176 w 452"/>
                <a:gd name="T19" fmla="*/ 106 h 304"/>
                <a:gd name="T20" fmla="*/ 278 w 452"/>
                <a:gd name="T21" fmla="*/ 72 h 304"/>
                <a:gd name="T22" fmla="*/ 236 w 452"/>
                <a:gd name="T23" fmla="*/ 94 h 304"/>
                <a:gd name="T24" fmla="*/ 324 w 452"/>
                <a:gd name="T25" fmla="*/ 30 h 304"/>
                <a:gd name="T26" fmla="*/ 332 w 452"/>
                <a:gd name="T27" fmla="*/ 46 h 304"/>
                <a:gd name="T28" fmla="*/ 26 w 452"/>
                <a:gd name="T29" fmla="*/ 210 h 304"/>
                <a:gd name="T30" fmla="*/ 128 w 452"/>
                <a:gd name="T31" fmla="*/ 176 h 304"/>
                <a:gd name="T32" fmla="*/ 86 w 452"/>
                <a:gd name="T33" fmla="*/ 196 h 304"/>
                <a:gd name="T34" fmla="*/ 176 w 452"/>
                <a:gd name="T35" fmla="*/ 136 h 304"/>
                <a:gd name="T36" fmla="*/ 182 w 452"/>
                <a:gd name="T37" fmla="*/ 152 h 304"/>
                <a:gd name="T38" fmla="*/ 188 w 452"/>
                <a:gd name="T39" fmla="*/ 130 h 304"/>
                <a:gd name="T40" fmla="*/ 292 w 452"/>
                <a:gd name="T41" fmla="*/ 100 h 304"/>
                <a:gd name="T42" fmla="*/ 250 w 452"/>
                <a:gd name="T43" fmla="*/ 120 h 304"/>
                <a:gd name="T44" fmla="*/ 338 w 452"/>
                <a:gd name="T45" fmla="*/ 58 h 304"/>
                <a:gd name="T46" fmla="*/ 346 w 452"/>
                <a:gd name="T47" fmla="*/ 74 h 304"/>
                <a:gd name="T48" fmla="*/ 348 w 452"/>
                <a:gd name="T49" fmla="*/ 52 h 304"/>
                <a:gd name="T50" fmla="*/ 84 w 452"/>
                <a:gd name="T51" fmla="*/ 224 h 304"/>
                <a:gd name="T52" fmla="*/ 42 w 452"/>
                <a:gd name="T53" fmla="*/ 244 h 304"/>
                <a:gd name="T54" fmla="*/ 132 w 452"/>
                <a:gd name="T55" fmla="*/ 186 h 304"/>
                <a:gd name="T56" fmla="*/ 138 w 452"/>
                <a:gd name="T57" fmla="*/ 200 h 304"/>
                <a:gd name="T58" fmla="*/ 144 w 452"/>
                <a:gd name="T59" fmla="*/ 182 h 304"/>
                <a:gd name="T60" fmla="*/ 250 w 452"/>
                <a:gd name="T61" fmla="*/ 152 h 304"/>
                <a:gd name="T62" fmla="*/ 206 w 452"/>
                <a:gd name="T63" fmla="*/ 170 h 304"/>
                <a:gd name="T64" fmla="*/ 298 w 452"/>
                <a:gd name="T65" fmla="*/ 112 h 304"/>
                <a:gd name="T66" fmla="*/ 304 w 452"/>
                <a:gd name="T67" fmla="*/ 128 h 304"/>
                <a:gd name="T68" fmla="*/ 308 w 452"/>
                <a:gd name="T69" fmla="*/ 106 h 304"/>
                <a:gd name="T70" fmla="*/ 414 w 452"/>
                <a:gd name="T71" fmla="*/ 80 h 304"/>
                <a:gd name="T72" fmla="*/ 370 w 452"/>
                <a:gd name="T73" fmla="*/ 98 h 304"/>
                <a:gd name="T74" fmla="*/ 88 w 452"/>
                <a:gd name="T75" fmla="*/ 234 h 304"/>
                <a:gd name="T76" fmla="*/ 94 w 452"/>
                <a:gd name="T77" fmla="*/ 246 h 304"/>
                <a:gd name="T78" fmla="*/ 100 w 452"/>
                <a:gd name="T79" fmla="*/ 228 h 304"/>
                <a:gd name="T80" fmla="*/ 204 w 452"/>
                <a:gd name="T81" fmla="*/ 202 h 304"/>
                <a:gd name="T82" fmla="*/ 160 w 452"/>
                <a:gd name="T83" fmla="*/ 220 h 304"/>
                <a:gd name="T84" fmla="*/ 254 w 452"/>
                <a:gd name="T85" fmla="*/ 162 h 304"/>
                <a:gd name="T86" fmla="*/ 262 w 452"/>
                <a:gd name="T87" fmla="*/ 178 h 304"/>
                <a:gd name="T88" fmla="*/ 266 w 452"/>
                <a:gd name="T89" fmla="*/ 158 h 304"/>
                <a:gd name="T90" fmla="*/ 372 w 452"/>
                <a:gd name="T91" fmla="*/ 132 h 304"/>
                <a:gd name="T92" fmla="*/ 328 w 452"/>
                <a:gd name="T93" fmla="*/ 150 h 304"/>
                <a:gd name="T94" fmla="*/ 418 w 452"/>
                <a:gd name="T95" fmla="*/ 92 h 304"/>
                <a:gd name="T96" fmla="*/ 426 w 452"/>
                <a:gd name="T97" fmla="*/ 110 h 304"/>
                <a:gd name="T98" fmla="*/ 54 w 452"/>
                <a:gd name="T99" fmla="*/ 274 h 304"/>
                <a:gd name="T100" fmla="*/ 158 w 452"/>
                <a:gd name="T101" fmla="*/ 248 h 304"/>
                <a:gd name="T102" fmla="*/ 114 w 452"/>
                <a:gd name="T103" fmla="*/ 266 h 304"/>
                <a:gd name="T104" fmla="*/ 208 w 452"/>
                <a:gd name="T105" fmla="*/ 212 h 304"/>
                <a:gd name="T106" fmla="*/ 214 w 452"/>
                <a:gd name="T107" fmla="*/ 226 h 304"/>
                <a:gd name="T108" fmla="*/ 222 w 452"/>
                <a:gd name="T109" fmla="*/ 206 h 304"/>
                <a:gd name="T110" fmla="*/ 328 w 452"/>
                <a:gd name="T111" fmla="*/ 184 h 304"/>
                <a:gd name="T112" fmla="*/ 284 w 452"/>
                <a:gd name="T113" fmla="*/ 200 h 304"/>
                <a:gd name="T114" fmla="*/ 376 w 452"/>
                <a:gd name="T115" fmla="*/ 144 h 304"/>
                <a:gd name="T116" fmla="*/ 384 w 452"/>
                <a:gd name="T117" fmla="*/ 162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2" h="304">
                  <a:moveTo>
                    <a:pt x="54" y="304"/>
                  </a:moveTo>
                  <a:lnTo>
                    <a:pt x="54" y="304"/>
                  </a:lnTo>
                  <a:lnTo>
                    <a:pt x="28" y="242"/>
                  </a:lnTo>
                  <a:lnTo>
                    <a:pt x="0" y="182"/>
                  </a:lnTo>
                  <a:lnTo>
                    <a:pt x="338" y="0"/>
                  </a:lnTo>
                  <a:lnTo>
                    <a:pt x="338" y="0"/>
                  </a:lnTo>
                  <a:lnTo>
                    <a:pt x="394" y="24"/>
                  </a:lnTo>
                  <a:lnTo>
                    <a:pt x="452" y="50"/>
                  </a:lnTo>
                  <a:lnTo>
                    <a:pt x="452" y="50"/>
                  </a:lnTo>
                  <a:lnTo>
                    <a:pt x="434" y="112"/>
                  </a:lnTo>
                  <a:lnTo>
                    <a:pt x="414" y="170"/>
                  </a:lnTo>
                  <a:lnTo>
                    <a:pt x="54" y="304"/>
                  </a:lnTo>
                  <a:close/>
                  <a:moveTo>
                    <a:pt x="64" y="180"/>
                  </a:moveTo>
                  <a:lnTo>
                    <a:pt x="56" y="166"/>
                  </a:lnTo>
                  <a:lnTo>
                    <a:pt x="14" y="188"/>
                  </a:lnTo>
                  <a:lnTo>
                    <a:pt x="22" y="200"/>
                  </a:lnTo>
                  <a:lnTo>
                    <a:pt x="64" y="180"/>
                  </a:lnTo>
                  <a:close/>
                  <a:moveTo>
                    <a:pt x="116" y="152"/>
                  </a:moveTo>
                  <a:lnTo>
                    <a:pt x="110" y="140"/>
                  </a:lnTo>
                  <a:lnTo>
                    <a:pt x="68" y="162"/>
                  </a:lnTo>
                  <a:lnTo>
                    <a:pt x="74" y="174"/>
                  </a:lnTo>
                  <a:lnTo>
                    <a:pt x="116" y="152"/>
                  </a:lnTo>
                  <a:close/>
                  <a:moveTo>
                    <a:pt x="170" y="126"/>
                  </a:moveTo>
                  <a:lnTo>
                    <a:pt x="162" y="112"/>
                  </a:lnTo>
                  <a:lnTo>
                    <a:pt x="120" y="134"/>
                  </a:lnTo>
                  <a:lnTo>
                    <a:pt x="128" y="148"/>
                  </a:lnTo>
                  <a:lnTo>
                    <a:pt x="170" y="126"/>
                  </a:lnTo>
                  <a:close/>
                  <a:moveTo>
                    <a:pt x="226" y="98"/>
                  </a:moveTo>
                  <a:lnTo>
                    <a:pt x="218" y="84"/>
                  </a:lnTo>
                  <a:lnTo>
                    <a:pt x="176" y="106"/>
                  </a:lnTo>
                  <a:lnTo>
                    <a:pt x="182" y="120"/>
                  </a:lnTo>
                  <a:lnTo>
                    <a:pt x="226" y="98"/>
                  </a:lnTo>
                  <a:close/>
                  <a:moveTo>
                    <a:pt x="278" y="72"/>
                  </a:moveTo>
                  <a:lnTo>
                    <a:pt x="270" y="56"/>
                  </a:lnTo>
                  <a:lnTo>
                    <a:pt x="228" y="78"/>
                  </a:lnTo>
                  <a:lnTo>
                    <a:pt x="236" y="94"/>
                  </a:lnTo>
                  <a:lnTo>
                    <a:pt x="278" y="72"/>
                  </a:lnTo>
                  <a:close/>
                  <a:moveTo>
                    <a:pt x="332" y="46"/>
                  </a:moveTo>
                  <a:lnTo>
                    <a:pt x="324" y="30"/>
                  </a:lnTo>
                  <a:lnTo>
                    <a:pt x="282" y="52"/>
                  </a:lnTo>
                  <a:lnTo>
                    <a:pt x="290" y="66"/>
                  </a:lnTo>
                  <a:lnTo>
                    <a:pt x="332" y="46"/>
                  </a:lnTo>
                  <a:close/>
                  <a:moveTo>
                    <a:pt x="74" y="202"/>
                  </a:moveTo>
                  <a:lnTo>
                    <a:pt x="68" y="188"/>
                  </a:lnTo>
                  <a:lnTo>
                    <a:pt x="26" y="210"/>
                  </a:lnTo>
                  <a:lnTo>
                    <a:pt x="32" y="222"/>
                  </a:lnTo>
                  <a:lnTo>
                    <a:pt x="74" y="202"/>
                  </a:lnTo>
                  <a:close/>
                  <a:moveTo>
                    <a:pt x="128" y="176"/>
                  </a:moveTo>
                  <a:lnTo>
                    <a:pt x="122" y="162"/>
                  </a:lnTo>
                  <a:lnTo>
                    <a:pt x="80" y="184"/>
                  </a:lnTo>
                  <a:lnTo>
                    <a:pt x="86" y="196"/>
                  </a:lnTo>
                  <a:lnTo>
                    <a:pt x="128" y="176"/>
                  </a:lnTo>
                  <a:close/>
                  <a:moveTo>
                    <a:pt x="182" y="152"/>
                  </a:moveTo>
                  <a:lnTo>
                    <a:pt x="176" y="136"/>
                  </a:lnTo>
                  <a:lnTo>
                    <a:pt x="132" y="158"/>
                  </a:lnTo>
                  <a:lnTo>
                    <a:pt x="140" y="172"/>
                  </a:lnTo>
                  <a:lnTo>
                    <a:pt x="182" y="152"/>
                  </a:lnTo>
                  <a:close/>
                  <a:moveTo>
                    <a:pt x="238" y="124"/>
                  </a:moveTo>
                  <a:lnTo>
                    <a:pt x="230" y="110"/>
                  </a:lnTo>
                  <a:lnTo>
                    <a:pt x="188" y="130"/>
                  </a:lnTo>
                  <a:lnTo>
                    <a:pt x="196" y="144"/>
                  </a:lnTo>
                  <a:lnTo>
                    <a:pt x="238" y="124"/>
                  </a:lnTo>
                  <a:close/>
                  <a:moveTo>
                    <a:pt x="292" y="100"/>
                  </a:moveTo>
                  <a:lnTo>
                    <a:pt x="284" y="84"/>
                  </a:lnTo>
                  <a:lnTo>
                    <a:pt x="242" y="104"/>
                  </a:lnTo>
                  <a:lnTo>
                    <a:pt x="250" y="120"/>
                  </a:lnTo>
                  <a:lnTo>
                    <a:pt x="292" y="100"/>
                  </a:lnTo>
                  <a:close/>
                  <a:moveTo>
                    <a:pt x="346" y="74"/>
                  </a:moveTo>
                  <a:lnTo>
                    <a:pt x="338" y="58"/>
                  </a:lnTo>
                  <a:lnTo>
                    <a:pt x="296" y="78"/>
                  </a:lnTo>
                  <a:lnTo>
                    <a:pt x="302" y="94"/>
                  </a:lnTo>
                  <a:lnTo>
                    <a:pt x="346" y="74"/>
                  </a:lnTo>
                  <a:close/>
                  <a:moveTo>
                    <a:pt x="400" y="50"/>
                  </a:moveTo>
                  <a:lnTo>
                    <a:pt x="392" y="32"/>
                  </a:lnTo>
                  <a:lnTo>
                    <a:pt x="348" y="52"/>
                  </a:lnTo>
                  <a:lnTo>
                    <a:pt x="356" y="70"/>
                  </a:lnTo>
                  <a:lnTo>
                    <a:pt x="400" y="50"/>
                  </a:lnTo>
                  <a:close/>
                  <a:moveTo>
                    <a:pt x="84" y="224"/>
                  </a:moveTo>
                  <a:lnTo>
                    <a:pt x="78" y="212"/>
                  </a:lnTo>
                  <a:lnTo>
                    <a:pt x="36" y="230"/>
                  </a:lnTo>
                  <a:lnTo>
                    <a:pt x="42" y="244"/>
                  </a:lnTo>
                  <a:lnTo>
                    <a:pt x="84" y="224"/>
                  </a:lnTo>
                  <a:close/>
                  <a:moveTo>
                    <a:pt x="138" y="200"/>
                  </a:moveTo>
                  <a:lnTo>
                    <a:pt x="132" y="186"/>
                  </a:lnTo>
                  <a:lnTo>
                    <a:pt x="90" y="206"/>
                  </a:lnTo>
                  <a:lnTo>
                    <a:pt x="96" y="220"/>
                  </a:lnTo>
                  <a:lnTo>
                    <a:pt x="138" y="200"/>
                  </a:lnTo>
                  <a:close/>
                  <a:moveTo>
                    <a:pt x="194" y="176"/>
                  </a:moveTo>
                  <a:lnTo>
                    <a:pt x="186" y="162"/>
                  </a:lnTo>
                  <a:lnTo>
                    <a:pt x="144" y="182"/>
                  </a:lnTo>
                  <a:lnTo>
                    <a:pt x="150" y="196"/>
                  </a:lnTo>
                  <a:lnTo>
                    <a:pt x="194" y="176"/>
                  </a:lnTo>
                  <a:close/>
                  <a:moveTo>
                    <a:pt x="250" y="152"/>
                  </a:moveTo>
                  <a:lnTo>
                    <a:pt x="242" y="136"/>
                  </a:lnTo>
                  <a:lnTo>
                    <a:pt x="200" y="156"/>
                  </a:lnTo>
                  <a:lnTo>
                    <a:pt x="206" y="170"/>
                  </a:lnTo>
                  <a:lnTo>
                    <a:pt x="250" y="152"/>
                  </a:lnTo>
                  <a:close/>
                  <a:moveTo>
                    <a:pt x="304" y="128"/>
                  </a:moveTo>
                  <a:lnTo>
                    <a:pt x="298" y="112"/>
                  </a:lnTo>
                  <a:lnTo>
                    <a:pt x="254" y="130"/>
                  </a:lnTo>
                  <a:lnTo>
                    <a:pt x="262" y="146"/>
                  </a:lnTo>
                  <a:lnTo>
                    <a:pt x="304" y="128"/>
                  </a:lnTo>
                  <a:close/>
                  <a:moveTo>
                    <a:pt x="358" y="104"/>
                  </a:moveTo>
                  <a:lnTo>
                    <a:pt x="352" y="86"/>
                  </a:lnTo>
                  <a:lnTo>
                    <a:pt x="308" y="106"/>
                  </a:lnTo>
                  <a:lnTo>
                    <a:pt x="316" y="122"/>
                  </a:lnTo>
                  <a:lnTo>
                    <a:pt x="358" y="104"/>
                  </a:lnTo>
                  <a:close/>
                  <a:moveTo>
                    <a:pt x="414" y="80"/>
                  </a:moveTo>
                  <a:lnTo>
                    <a:pt x="406" y="62"/>
                  </a:lnTo>
                  <a:lnTo>
                    <a:pt x="362" y="82"/>
                  </a:lnTo>
                  <a:lnTo>
                    <a:pt x="370" y="98"/>
                  </a:lnTo>
                  <a:lnTo>
                    <a:pt x="414" y="80"/>
                  </a:lnTo>
                  <a:close/>
                  <a:moveTo>
                    <a:pt x="94" y="246"/>
                  </a:moveTo>
                  <a:lnTo>
                    <a:pt x="88" y="234"/>
                  </a:lnTo>
                  <a:lnTo>
                    <a:pt x="46" y="252"/>
                  </a:lnTo>
                  <a:lnTo>
                    <a:pt x="50" y="264"/>
                  </a:lnTo>
                  <a:lnTo>
                    <a:pt x="94" y="246"/>
                  </a:lnTo>
                  <a:close/>
                  <a:moveTo>
                    <a:pt x="150" y="224"/>
                  </a:moveTo>
                  <a:lnTo>
                    <a:pt x="144" y="210"/>
                  </a:lnTo>
                  <a:lnTo>
                    <a:pt x="100" y="228"/>
                  </a:lnTo>
                  <a:lnTo>
                    <a:pt x="106" y="242"/>
                  </a:lnTo>
                  <a:lnTo>
                    <a:pt x="150" y="224"/>
                  </a:lnTo>
                  <a:close/>
                  <a:moveTo>
                    <a:pt x="204" y="202"/>
                  </a:moveTo>
                  <a:lnTo>
                    <a:pt x="198" y="186"/>
                  </a:lnTo>
                  <a:lnTo>
                    <a:pt x="154" y="206"/>
                  </a:lnTo>
                  <a:lnTo>
                    <a:pt x="160" y="220"/>
                  </a:lnTo>
                  <a:lnTo>
                    <a:pt x="204" y="202"/>
                  </a:lnTo>
                  <a:close/>
                  <a:moveTo>
                    <a:pt x="262" y="178"/>
                  </a:moveTo>
                  <a:lnTo>
                    <a:pt x="254" y="162"/>
                  </a:lnTo>
                  <a:lnTo>
                    <a:pt x="212" y="182"/>
                  </a:lnTo>
                  <a:lnTo>
                    <a:pt x="218" y="196"/>
                  </a:lnTo>
                  <a:lnTo>
                    <a:pt x="262" y="178"/>
                  </a:lnTo>
                  <a:close/>
                  <a:moveTo>
                    <a:pt x="316" y="156"/>
                  </a:moveTo>
                  <a:lnTo>
                    <a:pt x="310" y="138"/>
                  </a:lnTo>
                  <a:lnTo>
                    <a:pt x="266" y="158"/>
                  </a:lnTo>
                  <a:lnTo>
                    <a:pt x="272" y="174"/>
                  </a:lnTo>
                  <a:lnTo>
                    <a:pt x="316" y="156"/>
                  </a:lnTo>
                  <a:close/>
                  <a:moveTo>
                    <a:pt x="372" y="132"/>
                  </a:moveTo>
                  <a:lnTo>
                    <a:pt x="364" y="116"/>
                  </a:lnTo>
                  <a:lnTo>
                    <a:pt x="320" y="134"/>
                  </a:lnTo>
                  <a:lnTo>
                    <a:pt x="328" y="150"/>
                  </a:lnTo>
                  <a:lnTo>
                    <a:pt x="372" y="132"/>
                  </a:lnTo>
                  <a:close/>
                  <a:moveTo>
                    <a:pt x="426" y="110"/>
                  </a:moveTo>
                  <a:lnTo>
                    <a:pt x="418" y="92"/>
                  </a:lnTo>
                  <a:lnTo>
                    <a:pt x="376" y="110"/>
                  </a:lnTo>
                  <a:lnTo>
                    <a:pt x="382" y="128"/>
                  </a:lnTo>
                  <a:lnTo>
                    <a:pt x="426" y="110"/>
                  </a:lnTo>
                  <a:close/>
                  <a:moveTo>
                    <a:pt x="104" y="270"/>
                  </a:moveTo>
                  <a:lnTo>
                    <a:pt x="98" y="256"/>
                  </a:lnTo>
                  <a:lnTo>
                    <a:pt x="54" y="274"/>
                  </a:lnTo>
                  <a:lnTo>
                    <a:pt x="58" y="286"/>
                  </a:lnTo>
                  <a:lnTo>
                    <a:pt x="104" y="270"/>
                  </a:lnTo>
                  <a:close/>
                  <a:moveTo>
                    <a:pt x="158" y="248"/>
                  </a:moveTo>
                  <a:lnTo>
                    <a:pt x="154" y="234"/>
                  </a:lnTo>
                  <a:lnTo>
                    <a:pt x="110" y="252"/>
                  </a:lnTo>
                  <a:lnTo>
                    <a:pt x="114" y="266"/>
                  </a:lnTo>
                  <a:lnTo>
                    <a:pt x="158" y="248"/>
                  </a:lnTo>
                  <a:close/>
                  <a:moveTo>
                    <a:pt x="214" y="226"/>
                  </a:moveTo>
                  <a:lnTo>
                    <a:pt x="208" y="212"/>
                  </a:lnTo>
                  <a:lnTo>
                    <a:pt x="164" y="230"/>
                  </a:lnTo>
                  <a:lnTo>
                    <a:pt x="170" y="244"/>
                  </a:lnTo>
                  <a:lnTo>
                    <a:pt x="214" y="226"/>
                  </a:lnTo>
                  <a:close/>
                  <a:moveTo>
                    <a:pt x="272" y="204"/>
                  </a:moveTo>
                  <a:lnTo>
                    <a:pt x="266" y="190"/>
                  </a:lnTo>
                  <a:lnTo>
                    <a:pt x="222" y="206"/>
                  </a:lnTo>
                  <a:lnTo>
                    <a:pt x="228" y="222"/>
                  </a:lnTo>
                  <a:lnTo>
                    <a:pt x="272" y="204"/>
                  </a:lnTo>
                  <a:close/>
                  <a:moveTo>
                    <a:pt x="328" y="184"/>
                  </a:moveTo>
                  <a:lnTo>
                    <a:pt x="322" y="166"/>
                  </a:lnTo>
                  <a:lnTo>
                    <a:pt x="278" y="184"/>
                  </a:lnTo>
                  <a:lnTo>
                    <a:pt x="284" y="200"/>
                  </a:lnTo>
                  <a:lnTo>
                    <a:pt x="328" y="184"/>
                  </a:lnTo>
                  <a:close/>
                  <a:moveTo>
                    <a:pt x="384" y="162"/>
                  </a:moveTo>
                  <a:lnTo>
                    <a:pt x="376" y="144"/>
                  </a:lnTo>
                  <a:lnTo>
                    <a:pt x="332" y="162"/>
                  </a:lnTo>
                  <a:lnTo>
                    <a:pt x="338" y="178"/>
                  </a:lnTo>
                  <a:lnTo>
                    <a:pt x="384" y="1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179EAEE5-A3E7-4E87-BC5E-702B1E72B3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6289" y="1652588"/>
              <a:ext cx="644525" cy="736600"/>
            </a:xfrm>
            <a:custGeom>
              <a:avLst/>
              <a:gdLst>
                <a:gd name="T0" fmla="*/ 400 w 406"/>
                <a:gd name="T1" fmla="*/ 244 h 464"/>
                <a:gd name="T2" fmla="*/ 352 w 406"/>
                <a:gd name="T3" fmla="*/ 260 h 464"/>
                <a:gd name="T4" fmla="*/ 368 w 406"/>
                <a:gd name="T5" fmla="*/ 274 h 464"/>
                <a:gd name="T6" fmla="*/ 362 w 406"/>
                <a:gd name="T7" fmla="*/ 278 h 464"/>
                <a:gd name="T8" fmla="*/ 330 w 406"/>
                <a:gd name="T9" fmla="*/ 318 h 464"/>
                <a:gd name="T10" fmla="*/ 326 w 406"/>
                <a:gd name="T11" fmla="*/ 324 h 464"/>
                <a:gd name="T12" fmla="*/ 310 w 406"/>
                <a:gd name="T13" fmla="*/ 314 h 464"/>
                <a:gd name="T14" fmla="*/ 192 w 406"/>
                <a:gd name="T15" fmla="*/ 464 h 464"/>
                <a:gd name="T16" fmla="*/ 176 w 406"/>
                <a:gd name="T17" fmla="*/ 452 h 464"/>
                <a:gd name="T18" fmla="*/ 340 w 406"/>
                <a:gd name="T19" fmla="*/ 198 h 464"/>
                <a:gd name="T20" fmla="*/ 344 w 406"/>
                <a:gd name="T21" fmla="*/ 190 h 464"/>
                <a:gd name="T22" fmla="*/ 380 w 406"/>
                <a:gd name="T23" fmla="*/ 180 h 464"/>
                <a:gd name="T24" fmla="*/ 402 w 406"/>
                <a:gd name="T25" fmla="*/ 194 h 464"/>
                <a:gd name="T26" fmla="*/ 384 w 406"/>
                <a:gd name="T27" fmla="*/ 218 h 464"/>
                <a:gd name="T28" fmla="*/ 406 w 406"/>
                <a:gd name="T29" fmla="*/ 238 h 464"/>
                <a:gd name="T30" fmla="*/ 246 w 406"/>
                <a:gd name="T31" fmla="*/ 332 h 464"/>
                <a:gd name="T32" fmla="*/ 238 w 406"/>
                <a:gd name="T33" fmla="*/ 344 h 464"/>
                <a:gd name="T34" fmla="*/ 218 w 406"/>
                <a:gd name="T35" fmla="*/ 354 h 464"/>
                <a:gd name="T36" fmla="*/ 214 w 406"/>
                <a:gd name="T37" fmla="*/ 358 h 464"/>
                <a:gd name="T38" fmla="*/ 210 w 406"/>
                <a:gd name="T39" fmla="*/ 382 h 464"/>
                <a:gd name="T40" fmla="*/ 136 w 406"/>
                <a:gd name="T41" fmla="*/ 422 h 464"/>
                <a:gd name="T42" fmla="*/ 228 w 406"/>
                <a:gd name="T43" fmla="*/ 262 h 464"/>
                <a:gd name="T44" fmla="*/ 262 w 406"/>
                <a:gd name="T45" fmla="*/ 270 h 464"/>
                <a:gd name="T46" fmla="*/ 260 w 406"/>
                <a:gd name="T47" fmla="*/ 250 h 464"/>
                <a:gd name="T48" fmla="*/ 232 w 406"/>
                <a:gd name="T49" fmla="*/ 230 h 464"/>
                <a:gd name="T50" fmla="*/ 88 w 406"/>
                <a:gd name="T51" fmla="*/ 392 h 464"/>
                <a:gd name="T52" fmla="*/ 82 w 406"/>
                <a:gd name="T53" fmla="*/ 388 h 464"/>
                <a:gd name="T54" fmla="*/ 0 w 406"/>
                <a:gd name="T55" fmla="*/ 346 h 464"/>
                <a:gd name="T56" fmla="*/ 184 w 406"/>
                <a:gd name="T57" fmla="*/ 22 h 464"/>
                <a:gd name="T58" fmla="*/ 212 w 406"/>
                <a:gd name="T59" fmla="*/ 24 h 464"/>
                <a:gd name="T60" fmla="*/ 204 w 406"/>
                <a:gd name="T61" fmla="*/ 78 h 464"/>
                <a:gd name="T62" fmla="*/ 210 w 406"/>
                <a:gd name="T63" fmla="*/ 88 h 464"/>
                <a:gd name="T64" fmla="*/ 208 w 406"/>
                <a:gd name="T65" fmla="*/ 98 h 464"/>
                <a:gd name="T66" fmla="*/ 214 w 406"/>
                <a:gd name="T67" fmla="*/ 204 h 464"/>
                <a:gd name="T68" fmla="*/ 262 w 406"/>
                <a:gd name="T69" fmla="*/ 234 h 464"/>
                <a:gd name="T70" fmla="*/ 270 w 406"/>
                <a:gd name="T71" fmla="*/ 244 h 464"/>
                <a:gd name="T72" fmla="*/ 274 w 406"/>
                <a:gd name="T73" fmla="*/ 272 h 464"/>
                <a:gd name="T74" fmla="*/ 194 w 406"/>
                <a:gd name="T75" fmla="*/ 26 h 464"/>
                <a:gd name="T76" fmla="*/ 150 w 406"/>
                <a:gd name="T77" fmla="*/ 112 h 464"/>
                <a:gd name="T78" fmla="*/ 196 w 406"/>
                <a:gd name="T79" fmla="*/ 28 h 464"/>
                <a:gd name="T80" fmla="*/ 174 w 406"/>
                <a:gd name="T81" fmla="*/ 78 h 464"/>
                <a:gd name="T82" fmla="*/ 178 w 406"/>
                <a:gd name="T83" fmla="*/ 74 h 464"/>
                <a:gd name="T84" fmla="*/ 244 w 406"/>
                <a:gd name="T85" fmla="*/ 138 h 464"/>
                <a:gd name="T86" fmla="*/ 164 w 406"/>
                <a:gd name="T87" fmla="*/ 174 h 464"/>
                <a:gd name="T88" fmla="*/ 200 w 406"/>
                <a:gd name="T89" fmla="*/ 128 h 464"/>
                <a:gd name="T90" fmla="*/ 206 w 406"/>
                <a:gd name="T91" fmla="*/ 132 h 464"/>
                <a:gd name="T92" fmla="*/ 178 w 406"/>
                <a:gd name="T93" fmla="*/ 182 h 464"/>
                <a:gd name="T94" fmla="*/ 212 w 406"/>
                <a:gd name="T95" fmla="*/ 134 h 464"/>
                <a:gd name="T96" fmla="*/ 216 w 406"/>
                <a:gd name="T97" fmla="*/ 138 h 464"/>
                <a:gd name="T98" fmla="*/ 196 w 406"/>
                <a:gd name="T99" fmla="*/ 19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06" h="464">
                  <a:moveTo>
                    <a:pt x="406" y="238"/>
                  </a:moveTo>
                  <a:lnTo>
                    <a:pt x="400" y="244"/>
                  </a:lnTo>
                  <a:lnTo>
                    <a:pt x="400" y="244"/>
                  </a:lnTo>
                  <a:lnTo>
                    <a:pt x="398" y="244"/>
                  </a:lnTo>
                  <a:lnTo>
                    <a:pt x="378" y="226"/>
                  </a:lnTo>
                  <a:lnTo>
                    <a:pt x="352" y="260"/>
                  </a:lnTo>
                  <a:lnTo>
                    <a:pt x="368" y="272"/>
                  </a:lnTo>
                  <a:lnTo>
                    <a:pt x="368" y="272"/>
                  </a:lnTo>
                  <a:lnTo>
                    <a:pt x="368" y="274"/>
                  </a:lnTo>
                  <a:lnTo>
                    <a:pt x="364" y="278"/>
                  </a:lnTo>
                  <a:lnTo>
                    <a:pt x="362" y="280"/>
                  </a:lnTo>
                  <a:lnTo>
                    <a:pt x="362" y="278"/>
                  </a:lnTo>
                  <a:lnTo>
                    <a:pt x="346" y="266"/>
                  </a:lnTo>
                  <a:lnTo>
                    <a:pt x="316" y="306"/>
                  </a:lnTo>
                  <a:lnTo>
                    <a:pt x="330" y="318"/>
                  </a:lnTo>
                  <a:lnTo>
                    <a:pt x="330" y="318"/>
                  </a:lnTo>
                  <a:lnTo>
                    <a:pt x="330" y="320"/>
                  </a:lnTo>
                  <a:lnTo>
                    <a:pt x="326" y="324"/>
                  </a:lnTo>
                  <a:lnTo>
                    <a:pt x="326" y="326"/>
                  </a:lnTo>
                  <a:lnTo>
                    <a:pt x="324" y="324"/>
                  </a:lnTo>
                  <a:lnTo>
                    <a:pt x="310" y="314"/>
                  </a:lnTo>
                  <a:lnTo>
                    <a:pt x="192" y="464"/>
                  </a:lnTo>
                  <a:lnTo>
                    <a:pt x="192" y="464"/>
                  </a:lnTo>
                  <a:lnTo>
                    <a:pt x="192" y="464"/>
                  </a:lnTo>
                  <a:lnTo>
                    <a:pt x="178" y="452"/>
                  </a:lnTo>
                  <a:lnTo>
                    <a:pt x="176" y="452"/>
                  </a:lnTo>
                  <a:lnTo>
                    <a:pt x="176" y="452"/>
                  </a:lnTo>
                  <a:lnTo>
                    <a:pt x="356" y="210"/>
                  </a:lnTo>
                  <a:lnTo>
                    <a:pt x="340" y="198"/>
                  </a:lnTo>
                  <a:lnTo>
                    <a:pt x="340" y="198"/>
                  </a:lnTo>
                  <a:lnTo>
                    <a:pt x="340" y="198"/>
                  </a:lnTo>
                  <a:lnTo>
                    <a:pt x="344" y="190"/>
                  </a:lnTo>
                  <a:lnTo>
                    <a:pt x="344" y="190"/>
                  </a:lnTo>
                  <a:lnTo>
                    <a:pt x="346" y="190"/>
                  </a:lnTo>
                  <a:lnTo>
                    <a:pt x="362" y="202"/>
                  </a:lnTo>
                  <a:lnTo>
                    <a:pt x="380" y="180"/>
                  </a:lnTo>
                  <a:lnTo>
                    <a:pt x="380" y="180"/>
                  </a:lnTo>
                  <a:lnTo>
                    <a:pt x="380" y="180"/>
                  </a:lnTo>
                  <a:lnTo>
                    <a:pt x="402" y="194"/>
                  </a:lnTo>
                  <a:lnTo>
                    <a:pt x="402" y="196"/>
                  </a:lnTo>
                  <a:lnTo>
                    <a:pt x="402" y="196"/>
                  </a:lnTo>
                  <a:lnTo>
                    <a:pt x="384" y="218"/>
                  </a:lnTo>
                  <a:lnTo>
                    <a:pt x="406" y="236"/>
                  </a:lnTo>
                  <a:lnTo>
                    <a:pt x="406" y="236"/>
                  </a:lnTo>
                  <a:lnTo>
                    <a:pt x="406" y="238"/>
                  </a:lnTo>
                  <a:close/>
                  <a:moveTo>
                    <a:pt x="240" y="320"/>
                  </a:moveTo>
                  <a:lnTo>
                    <a:pt x="250" y="326"/>
                  </a:lnTo>
                  <a:lnTo>
                    <a:pt x="246" y="332"/>
                  </a:lnTo>
                  <a:lnTo>
                    <a:pt x="236" y="326"/>
                  </a:lnTo>
                  <a:lnTo>
                    <a:pt x="228" y="336"/>
                  </a:lnTo>
                  <a:lnTo>
                    <a:pt x="238" y="344"/>
                  </a:lnTo>
                  <a:lnTo>
                    <a:pt x="234" y="348"/>
                  </a:lnTo>
                  <a:lnTo>
                    <a:pt x="226" y="342"/>
                  </a:lnTo>
                  <a:lnTo>
                    <a:pt x="218" y="354"/>
                  </a:lnTo>
                  <a:lnTo>
                    <a:pt x="226" y="360"/>
                  </a:lnTo>
                  <a:lnTo>
                    <a:pt x="222" y="366"/>
                  </a:lnTo>
                  <a:lnTo>
                    <a:pt x="214" y="358"/>
                  </a:lnTo>
                  <a:lnTo>
                    <a:pt x="206" y="370"/>
                  </a:lnTo>
                  <a:lnTo>
                    <a:pt x="214" y="376"/>
                  </a:lnTo>
                  <a:lnTo>
                    <a:pt x="210" y="382"/>
                  </a:lnTo>
                  <a:lnTo>
                    <a:pt x="202" y="376"/>
                  </a:lnTo>
                  <a:lnTo>
                    <a:pt x="158" y="438"/>
                  </a:lnTo>
                  <a:lnTo>
                    <a:pt x="136" y="422"/>
                  </a:lnTo>
                  <a:lnTo>
                    <a:pt x="236" y="274"/>
                  </a:lnTo>
                  <a:lnTo>
                    <a:pt x="226" y="268"/>
                  </a:lnTo>
                  <a:lnTo>
                    <a:pt x="228" y="262"/>
                  </a:lnTo>
                  <a:lnTo>
                    <a:pt x="254" y="280"/>
                  </a:lnTo>
                  <a:lnTo>
                    <a:pt x="262" y="270"/>
                  </a:lnTo>
                  <a:lnTo>
                    <a:pt x="262" y="270"/>
                  </a:lnTo>
                  <a:lnTo>
                    <a:pt x="264" y="262"/>
                  </a:lnTo>
                  <a:lnTo>
                    <a:pt x="264" y="256"/>
                  </a:lnTo>
                  <a:lnTo>
                    <a:pt x="260" y="250"/>
                  </a:lnTo>
                  <a:lnTo>
                    <a:pt x="256" y="244"/>
                  </a:lnTo>
                  <a:lnTo>
                    <a:pt x="256" y="244"/>
                  </a:lnTo>
                  <a:lnTo>
                    <a:pt x="232" y="230"/>
                  </a:lnTo>
                  <a:lnTo>
                    <a:pt x="208" y="214"/>
                  </a:lnTo>
                  <a:lnTo>
                    <a:pt x="98" y="398"/>
                  </a:lnTo>
                  <a:lnTo>
                    <a:pt x="88" y="392"/>
                  </a:lnTo>
                  <a:lnTo>
                    <a:pt x="196" y="208"/>
                  </a:lnTo>
                  <a:lnTo>
                    <a:pt x="190" y="204"/>
                  </a:lnTo>
                  <a:lnTo>
                    <a:pt x="82" y="388"/>
                  </a:lnTo>
                  <a:lnTo>
                    <a:pt x="82" y="388"/>
                  </a:lnTo>
                  <a:lnTo>
                    <a:pt x="42" y="366"/>
                  </a:lnTo>
                  <a:lnTo>
                    <a:pt x="0" y="346"/>
                  </a:lnTo>
                  <a:lnTo>
                    <a:pt x="116" y="96"/>
                  </a:lnTo>
                  <a:lnTo>
                    <a:pt x="142" y="108"/>
                  </a:lnTo>
                  <a:lnTo>
                    <a:pt x="184" y="22"/>
                  </a:lnTo>
                  <a:lnTo>
                    <a:pt x="180" y="20"/>
                  </a:lnTo>
                  <a:lnTo>
                    <a:pt x="184" y="10"/>
                  </a:lnTo>
                  <a:lnTo>
                    <a:pt x="212" y="24"/>
                  </a:lnTo>
                  <a:lnTo>
                    <a:pt x="224" y="0"/>
                  </a:lnTo>
                  <a:lnTo>
                    <a:pt x="242" y="8"/>
                  </a:lnTo>
                  <a:lnTo>
                    <a:pt x="204" y="78"/>
                  </a:lnTo>
                  <a:lnTo>
                    <a:pt x="204" y="78"/>
                  </a:lnTo>
                  <a:lnTo>
                    <a:pt x="208" y="82"/>
                  </a:lnTo>
                  <a:lnTo>
                    <a:pt x="210" y="88"/>
                  </a:lnTo>
                  <a:lnTo>
                    <a:pt x="210" y="92"/>
                  </a:lnTo>
                  <a:lnTo>
                    <a:pt x="208" y="98"/>
                  </a:lnTo>
                  <a:lnTo>
                    <a:pt x="208" y="98"/>
                  </a:lnTo>
                  <a:lnTo>
                    <a:pt x="242" y="108"/>
                  </a:lnTo>
                  <a:lnTo>
                    <a:pt x="274" y="120"/>
                  </a:lnTo>
                  <a:lnTo>
                    <a:pt x="214" y="204"/>
                  </a:lnTo>
                  <a:lnTo>
                    <a:pt x="214" y="204"/>
                  </a:lnTo>
                  <a:lnTo>
                    <a:pt x="238" y="220"/>
                  </a:lnTo>
                  <a:lnTo>
                    <a:pt x="262" y="234"/>
                  </a:lnTo>
                  <a:lnTo>
                    <a:pt x="262" y="234"/>
                  </a:lnTo>
                  <a:lnTo>
                    <a:pt x="266" y="238"/>
                  </a:lnTo>
                  <a:lnTo>
                    <a:pt x="270" y="244"/>
                  </a:lnTo>
                  <a:lnTo>
                    <a:pt x="276" y="254"/>
                  </a:lnTo>
                  <a:lnTo>
                    <a:pt x="276" y="266"/>
                  </a:lnTo>
                  <a:lnTo>
                    <a:pt x="274" y="272"/>
                  </a:lnTo>
                  <a:lnTo>
                    <a:pt x="272" y="276"/>
                  </a:lnTo>
                  <a:lnTo>
                    <a:pt x="240" y="320"/>
                  </a:lnTo>
                  <a:close/>
                  <a:moveTo>
                    <a:pt x="194" y="26"/>
                  </a:moveTo>
                  <a:lnTo>
                    <a:pt x="186" y="22"/>
                  </a:lnTo>
                  <a:lnTo>
                    <a:pt x="144" y="108"/>
                  </a:lnTo>
                  <a:lnTo>
                    <a:pt x="150" y="112"/>
                  </a:lnTo>
                  <a:lnTo>
                    <a:pt x="194" y="26"/>
                  </a:lnTo>
                  <a:close/>
                  <a:moveTo>
                    <a:pt x="206" y="32"/>
                  </a:moveTo>
                  <a:lnTo>
                    <a:pt x="196" y="28"/>
                  </a:lnTo>
                  <a:lnTo>
                    <a:pt x="154" y="112"/>
                  </a:lnTo>
                  <a:lnTo>
                    <a:pt x="156" y="114"/>
                  </a:lnTo>
                  <a:lnTo>
                    <a:pt x="174" y="78"/>
                  </a:lnTo>
                  <a:lnTo>
                    <a:pt x="174" y="78"/>
                  </a:lnTo>
                  <a:lnTo>
                    <a:pt x="176" y="76"/>
                  </a:lnTo>
                  <a:lnTo>
                    <a:pt x="178" y="74"/>
                  </a:lnTo>
                  <a:lnTo>
                    <a:pt x="186" y="72"/>
                  </a:lnTo>
                  <a:lnTo>
                    <a:pt x="206" y="32"/>
                  </a:lnTo>
                  <a:close/>
                  <a:moveTo>
                    <a:pt x="244" y="138"/>
                  </a:moveTo>
                  <a:lnTo>
                    <a:pt x="244" y="138"/>
                  </a:lnTo>
                  <a:lnTo>
                    <a:pt x="196" y="122"/>
                  </a:lnTo>
                  <a:lnTo>
                    <a:pt x="164" y="174"/>
                  </a:lnTo>
                  <a:lnTo>
                    <a:pt x="168" y="176"/>
                  </a:lnTo>
                  <a:lnTo>
                    <a:pt x="198" y="128"/>
                  </a:lnTo>
                  <a:lnTo>
                    <a:pt x="200" y="128"/>
                  </a:lnTo>
                  <a:lnTo>
                    <a:pt x="200" y="128"/>
                  </a:lnTo>
                  <a:lnTo>
                    <a:pt x="206" y="130"/>
                  </a:lnTo>
                  <a:lnTo>
                    <a:pt x="206" y="132"/>
                  </a:lnTo>
                  <a:lnTo>
                    <a:pt x="206" y="132"/>
                  </a:lnTo>
                  <a:lnTo>
                    <a:pt x="174" y="180"/>
                  </a:lnTo>
                  <a:lnTo>
                    <a:pt x="178" y="182"/>
                  </a:lnTo>
                  <a:lnTo>
                    <a:pt x="210" y="134"/>
                  </a:lnTo>
                  <a:lnTo>
                    <a:pt x="210" y="134"/>
                  </a:lnTo>
                  <a:lnTo>
                    <a:pt x="212" y="134"/>
                  </a:lnTo>
                  <a:lnTo>
                    <a:pt x="216" y="136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184" y="186"/>
                  </a:lnTo>
                  <a:lnTo>
                    <a:pt x="196" y="192"/>
                  </a:lnTo>
                  <a:lnTo>
                    <a:pt x="196" y="194"/>
                  </a:lnTo>
                  <a:lnTo>
                    <a:pt x="202" y="198"/>
                  </a:lnTo>
                  <a:lnTo>
                    <a:pt x="244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2D9929D1-D11E-4105-84BF-409329F822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62364" y="2214563"/>
              <a:ext cx="387350" cy="387350"/>
            </a:xfrm>
            <a:custGeom>
              <a:avLst/>
              <a:gdLst>
                <a:gd name="T0" fmla="*/ 244 w 244"/>
                <a:gd name="T1" fmla="*/ 138 h 244"/>
                <a:gd name="T2" fmla="*/ 244 w 244"/>
                <a:gd name="T3" fmla="*/ 138 h 244"/>
                <a:gd name="T4" fmla="*/ 210 w 244"/>
                <a:gd name="T5" fmla="*/ 102 h 244"/>
                <a:gd name="T6" fmla="*/ 176 w 244"/>
                <a:gd name="T7" fmla="*/ 66 h 244"/>
                <a:gd name="T8" fmla="*/ 140 w 244"/>
                <a:gd name="T9" fmla="*/ 32 h 244"/>
                <a:gd name="T10" fmla="*/ 104 w 244"/>
                <a:gd name="T11" fmla="*/ 0 h 244"/>
                <a:gd name="T12" fmla="*/ 106 w 244"/>
                <a:gd name="T13" fmla="*/ 0 h 244"/>
                <a:gd name="T14" fmla="*/ 106 w 244"/>
                <a:gd name="T15" fmla="*/ 0 h 244"/>
                <a:gd name="T16" fmla="*/ 126 w 244"/>
                <a:gd name="T17" fmla="*/ 10 h 244"/>
                <a:gd name="T18" fmla="*/ 148 w 244"/>
                <a:gd name="T19" fmla="*/ 22 h 244"/>
                <a:gd name="T20" fmla="*/ 170 w 244"/>
                <a:gd name="T21" fmla="*/ 36 h 244"/>
                <a:gd name="T22" fmla="*/ 188 w 244"/>
                <a:gd name="T23" fmla="*/ 54 h 244"/>
                <a:gd name="T24" fmla="*/ 188 w 244"/>
                <a:gd name="T25" fmla="*/ 54 h 244"/>
                <a:gd name="T26" fmla="*/ 208 w 244"/>
                <a:gd name="T27" fmla="*/ 74 h 244"/>
                <a:gd name="T28" fmla="*/ 222 w 244"/>
                <a:gd name="T29" fmla="*/ 94 h 244"/>
                <a:gd name="T30" fmla="*/ 234 w 244"/>
                <a:gd name="T31" fmla="*/ 116 h 244"/>
                <a:gd name="T32" fmla="*/ 244 w 244"/>
                <a:gd name="T33" fmla="*/ 136 h 244"/>
                <a:gd name="T34" fmla="*/ 244 w 244"/>
                <a:gd name="T35" fmla="*/ 138 h 244"/>
                <a:gd name="T36" fmla="*/ 190 w 244"/>
                <a:gd name="T37" fmla="*/ 206 h 244"/>
                <a:gd name="T38" fmla="*/ 152 w 244"/>
                <a:gd name="T39" fmla="*/ 236 h 244"/>
                <a:gd name="T40" fmla="*/ 152 w 244"/>
                <a:gd name="T41" fmla="*/ 236 h 244"/>
                <a:gd name="T42" fmla="*/ 142 w 244"/>
                <a:gd name="T43" fmla="*/ 242 h 244"/>
                <a:gd name="T44" fmla="*/ 130 w 244"/>
                <a:gd name="T45" fmla="*/ 244 h 244"/>
                <a:gd name="T46" fmla="*/ 120 w 244"/>
                <a:gd name="T47" fmla="*/ 242 h 244"/>
                <a:gd name="T48" fmla="*/ 116 w 244"/>
                <a:gd name="T49" fmla="*/ 240 h 244"/>
                <a:gd name="T50" fmla="*/ 112 w 244"/>
                <a:gd name="T51" fmla="*/ 236 h 244"/>
                <a:gd name="T52" fmla="*/ 112 w 244"/>
                <a:gd name="T53" fmla="*/ 236 h 244"/>
                <a:gd name="T54" fmla="*/ 86 w 244"/>
                <a:gd name="T55" fmla="*/ 210 h 244"/>
                <a:gd name="T56" fmla="*/ 60 w 244"/>
                <a:gd name="T57" fmla="*/ 186 h 244"/>
                <a:gd name="T58" fmla="*/ 60 w 244"/>
                <a:gd name="T59" fmla="*/ 186 h 244"/>
                <a:gd name="T60" fmla="*/ 34 w 244"/>
                <a:gd name="T61" fmla="*/ 160 h 244"/>
                <a:gd name="T62" fmla="*/ 8 w 244"/>
                <a:gd name="T63" fmla="*/ 134 h 244"/>
                <a:gd name="T64" fmla="*/ 8 w 244"/>
                <a:gd name="T65" fmla="*/ 134 h 244"/>
                <a:gd name="T66" fmla="*/ 4 w 244"/>
                <a:gd name="T67" fmla="*/ 130 h 244"/>
                <a:gd name="T68" fmla="*/ 2 w 244"/>
                <a:gd name="T69" fmla="*/ 126 h 244"/>
                <a:gd name="T70" fmla="*/ 0 w 244"/>
                <a:gd name="T71" fmla="*/ 116 h 244"/>
                <a:gd name="T72" fmla="*/ 0 w 244"/>
                <a:gd name="T73" fmla="*/ 106 h 244"/>
                <a:gd name="T74" fmla="*/ 6 w 244"/>
                <a:gd name="T75" fmla="*/ 94 h 244"/>
                <a:gd name="T76" fmla="*/ 38 w 244"/>
                <a:gd name="T77" fmla="*/ 56 h 244"/>
                <a:gd name="T78" fmla="*/ 38 w 244"/>
                <a:gd name="T79" fmla="*/ 56 h 244"/>
                <a:gd name="T80" fmla="*/ 72 w 244"/>
                <a:gd name="T81" fmla="*/ 90 h 244"/>
                <a:gd name="T82" fmla="*/ 114 w 244"/>
                <a:gd name="T83" fmla="*/ 132 h 244"/>
                <a:gd name="T84" fmla="*/ 114 w 244"/>
                <a:gd name="T85" fmla="*/ 132 h 244"/>
                <a:gd name="T86" fmla="*/ 156 w 244"/>
                <a:gd name="T87" fmla="*/ 172 h 244"/>
                <a:gd name="T88" fmla="*/ 190 w 244"/>
                <a:gd name="T89" fmla="*/ 206 h 244"/>
                <a:gd name="T90" fmla="*/ 190 w 244"/>
                <a:gd name="T91" fmla="*/ 206 h 244"/>
                <a:gd name="T92" fmla="*/ 120 w 244"/>
                <a:gd name="T93" fmla="*/ 124 h 244"/>
                <a:gd name="T94" fmla="*/ 120 w 244"/>
                <a:gd name="T95" fmla="*/ 124 h 244"/>
                <a:gd name="T96" fmla="*/ 80 w 244"/>
                <a:gd name="T97" fmla="*/ 84 h 244"/>
                <a:gd name="T98" fmla="*/ 50 w 244"/>
                <a:gd name="T99" fmla="*/ 50 h 244"/>
                <a:gd name="T100" fmla="*/ 88 w 244"/>
                <a:gd name="T101" fmla="*/ 2 h 244"/>
                <a:gd name="T102" fmla="*/ 88 w 244"/>
                <a:gd name="T103" fmla="*/ 2 h 244"/>
                <a:gd name="T104" fmla="*/ 128 w 244"/>
                <a:gd name="T105" fmla="*/ 38 h 244"/>
                <a:gd name="T106" fmla="*/ 168 w 244"/>
                <a:gd name="T107" fmla="*/ 74 h 244"/>
                <a:gd name="T108" fmla="*/ 206 w 244"/>
                <a:gd name="T109" fmla="*/ 114 h 244"/>
                <a:gd name="T110" fmla="*/ 242 w 244"/>
                <a:gd name="T111" fmla="*/ 154 h 244"/>
                <a:gd name="T112" fmla="*/ 196 w 244"/>
                <a:gd name="T113" fmla="*/ 192 h 244"/>
                <a:gd name="T114" fmla="*/ 196 w 244"/>
                <a:gd name="T115" fmla="*/ 192 h 244"/>
                <a:gd name="T116" fmla="*/ 162 w 244"/>
                <a:gd name="T117" fmla="*/ 164 h 244"/>
                <a:gd name="T118" fmla="*/ 120 w 244"/>
                <a:gd name="T119" fmla="*/ 124 h 244"/>
                <a:gd name="T120" fmla="*/ 120 w 244"/>
                <a:gd name="T121" fmla="*/ 12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4" h="244">
                  <a:moveTo>
                    <a:pt x="244" y="138"/>
                  </a:moveTo>
                  <a:lnTo>
                    <a:pt x="244" y="138"/>
                  </a:lnTo>
                  <a:lnTo>
                    <a:pt x="210" y="102"/>
                  </a:lnTo>
                  <a:lnTo>
                    <a:pt x="176" y="66"/>
                  </a:lnTo>
                  <a:lnTo>
                    <a:pt x="140" y="32"/>
                  </a:lnTo>
                  <a:lnTo>
                    <a:pt x="104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26" y="10"/>
                  </a:lnTo>
                  <a:lnTo>
                    <a:pt x="148" y="22"/>
                  </a:lnTo>
                  <a:lnTo>
                    <a:pt x="170" y="36"/>
                  </a:lnTo>
                  <a:lnTo>
                    <a:pt x="188" y="54"/>
                  </a:lnTo>
                  <a:lnTo>
                    <a:pt x="188" y="54"/>
                  </a:lnTo>
                  <a:lnTo>
                    <a:pt x="208" y="74"/>
                  </a:lnTo>
                  <a:lnTo>
                    <a:pt x="222" y="94"/>
                  </a:lnTo>
                  <a:lnTo>
                    <a:pt x="234" y="116"/>
                  </a:lnTo>
                  <a:lnTo>
                    <a:pt x="244" y="136"/>
                  </a:lnTo>
                  <a:lnTo>
                    <a:pt x="244" y="138"/>
                  </a:lnTo>
                  <a:close/>
                  <a:moveTo>
                    <a:pt x="190" y="206"/>
                  </a:moveTo>
                  <a:lnTo>
                    <a:pt x="152" y="236"/>
                  </a:lnTo>
                  <a:lnTo>
                    <a:pt x="152" y="236"/>
                  </a:lnTo>
                  <a:lnTo>
                    <a:pt x="142" y="242"/>
                  </a:lnTo>
                  <a:lnTo>
                    <a:pt x="130" y="244"/>
                  </a:lnTo>
                  <a:lnTo>
                    <a:pt x="120" y="242"/>
                  </a:lnTo>
                  <a:lnTo>
                    <a:pt x="116" y="240"/>
                  </a:lnTo>
                  <a:lnTo>
                    <a:pt x="112" y="236"/>
                  </a:lnTo>
                  <a:lnTo>
                    <a:pt x="112" y="236"/>
                  </a:lnTo>
                  <a:lnTo>
                    <a:pt x="86" y="210"/>
                  </a:lnTo>
                  <a:lnTo>
                    <a:pt x="60" y="186"/>
                  </a:lnTo>
                  <a:lnTo>
                    <a:pt x="60" y="186"/>
                  </a:lnTo>
                  <a:lnTo>
                    <a:pt x="34" y="160"/>
                  </a:lnTo>
                  <a:lnTo>
                    <a:pt x="8" y="134"/>
                  </a:lnTo>
                  <a:lnTo>
                    <a:pt x="8" y="134"/>
                  </a:lnTo>
                  <a:lnTo>
                    <a:pt x="4" y="130"/>
                  </a:lnTo>
                  <a:lnTo>
                    <a:pt x="2" y="126"/>
                  </a:lnTo>
                  <a:lnTo>
                    <a:pt x="0" y="116"/>
                  </a:lnTo>
                  <a:lnTo>
                    <a:pt x="0" y="106"/>
                  </a:lnTo>
                  <a:lnTo>
                    <a:pt x="6" y="94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72" y="90"/>
                  </a:lnTo>
                  <a:lnTo>
                    <a:pt x="114" y="132"/>
                  </a:lnTo>
                  <a:lnTo>
                    <a:pt x="114" y="132"/>
                  </a:lnTo>
                  <a:lnTo>
                    <a:pt x="156" y="172"/>
                  </a:lnTo>
                  <a:lnTo>
                    <a:pt x="190" y="206"/>
                  </a:lnTo>
                  <a:lnTo>
                    <a:pt x="190" y="206"/>
                  </a:lnTo>
                  <a:close/>
                  <a:moveTo>
                    <a:pt x="120" y="124"/>
                  </a:moveTo>
                  <a:lnTo>
                    <a:pt x="120" y="124"/>
                  </a:lnTo>
                  <a:lnTo>
                    <a:pt x="80" y="84"/>
                  </a:lnTo>
                  <a:lnTo>
                    <a:pt x="50" y="50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128" y="38"/>
                  </a:lnTo>
                  <a:lnTo>
                    <a:pt x="168" y="74"/>
                  </a:lnTo>
                  <a:lnTo>
                    <a:pt x="206" y="114"/>
                  </a:lnTo>
                  <a:lnTo>
                    <a:pt x="242" y="154"/>
                  </a:lnTo>
                  <a:lnTo>
                    <a:pt x="196" y="192"/>
                  </a:lnTo>
                  <a:lnTo>
                    <a:pt x="196" y="192"/>
                  </a:lnTo>
                  <a:lnTo>
                    <a:pt x="162" y="164"/>
                  </a:lnTo>
                  <a:lnTo>
                    <a:pt x="120" y="124"/>
                  </a:lnTo>
                  <a:lnTo>
                    <a:pt x="120" y="1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D059568-257C-46DA-A8A5-5A611DBE1AC9}"/>
              </a:ext>
            </a:extLst>
          </p:cNvPr>
          <p:cNvGrpSpPr/>
          <p:nvPr/>
        </p:nvGrpSpPr>
        <p:grpSpPr>
          <a:xfrm>
            <a:off x="7574636" y="3085225"/>
            <a:ext cx="1279525" cy="1758950"/>
            <a:chOff x="2954089" y="3563938"/>
            <a:chExt cx="1279525" cy="1758950"/>
          </a:xfrm>
          <a:solidFill>
            <a:schemeClr val="bg1">
              <a:lumMod val="50000"/>
            </a:schemeClr>
          </a:solidFill>
        </p:grpSpPr>
        <p:sp>
          <p:nvSpPr>
            <p:cNvPr id="18" name="Freeform 47">
              <a:extLst>
                <a:ext uri="{FF2B5EF4-FFF2-40B4-BE49-F238E27FC236}">
                  <a16:creationId xmlns:a16="http://schemas.microsoft.com/office/drawing/2014/main" id="{6D865CD6-9145-4EBA-9A6E-E6585BA9B4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0314" y="4071938"/>
              <a:ext cx="485775" cy="581025"/>
            </a:xfrm>
            <a:custGeom>
              <a:avLst/>
              <a:gdLst>
                <a:gd name="T0" fmla="*/ 174 w 306"/>
                <a:gd name="T1" fmla="*/ 6 h 366"/>
                <a:gd name="T2" fmla="*/ 186 w 306"/>
                <a:gd name="T3" fmla="*/ 0 h 366"/>
                <a:gd name="T4" fmla="*/ 186 w 306"/>
                <a:gd name="T5" fmla="*/ 0 h 366"/>
                <a:gd name="T6" fmla="*/ 210 w 306"/>
                <a:gd name="T7" fmla="*/ 52 h 366"/>
                <a:gd name="T8" fmla="*/ 240 w 306"/>
                <a:gd name="T9" fmla="*/ 104 h 366"/>
                <a:gd name="T10" fmla="*/ 272 w 306"/>
                <a:gd name="T11" fmla="*/ 152 h 366"/>
                <a:gd name="T12" fmla="*/ 306 w 306"/>
                <a:gd name="T13" fmla="*/ 200 h 366"/>
                <a:gd name="T14" fmla="*/ 104 w 306"/>
                <a:gd name="T15" fmla="*/ 366 h 366"/>
                <a:gd name="T16" fmla="*/ 104 w 306"/>
                <a:gd name="T17" fmla="*/ 366 h 366"/>
                <a:gd name="T18" fmla="*/ 52 w 306"/>
                <a:gd name="T19" fmla="*/ 346 h 366"/>
                <a:gd name="T20" fmla="*/ 0 w 306"/>
                <a:gd name="T21" fmla="*/ 324 h 366"/>
                <a:gd name="T22" fmla="*/ 186 w 306"/>
                <a:gd name="T23" fmla="*/ 196 h 366"/>
                <a:gd name="T24" fmla="*/ 174 w 306"/>
                <a:gd name="T25" fmla="*/ 180 h 366"/>
                <a:gd name="T26" fmla="*/ 90 w 306"/>
                <a:gd name="T27" fmla="*/ 234 h 366"/>
                <a:gd name="T28" fmla="*/ 90 w 306"/>
                <a:gd name="T29" fmla="*/ 234 h 366"/>
                <a:gd name="T30" fmla="*/ 54 w 306"/>
                <a:gd name="T31" fmla="*/ 218 h 366"/>
                <a:gd name="T32" fmla="*/ 20 w 306"/>
                <a:gd name="T33" fmla="*/ 200 h 366"/>
                <a:gd name="T34" fmla="*/ 164 w 306"/>
                <a:gd name="T35" fmla="*/ 116 h 366"/>
                <a:gd name="T36" fmla="*/ 164 w 306"/>
                <a:gd name="T37" fmla="*/ 116 h 366"/>
                <a:gd name="T38" fmla="*/ 152 w 306"/>
                <a:gd name="T39" fmla="*/ 92 h 366"/>
                <a:gd name="T40" fmla="*/ 138 w 306"/>
                <a:gd name="T41" fmla="*/ 68 h 366"/>
                <a:gd name="T42" fmla="*/ 180 w 306"/>
                <a:gd name="T43" fmla="*/ 48 h 366"/>
                <a:gd name="T44" fmla="*/ 180 w 306"/>
                <a:gd name="T45" fmla="*/ 48 h 366"/>
                <a:gd name="T46" fmla="*/ 174 w 306"/>
                <a:gd name="T47" fmla="*/ 6 h 366"/>
                <a:gd name="T48" fmla="*/ 174 w 306"/>
                <a:gd name="T49" fmla="*/ 6 h 366"/>
                <a:gd name="T50" fmla="*/ 248 w 306"/>
                <a:gd name="T51" fmla="*/ 194 h 366"/>
                <a:gd name="T52" fmla="*/ 262 w 306"/>
                <a:gd name="T53" fmla="*/ 212 h 366"/>
                <a:gd name="T54" fmla="*/ 284 w 306"/>
                <a:gd name="T55" fmla="*/ 196 h 366"/>
                <a:gd name="T56" fmla="*/ 270 w 306"/>
                <a:gd name="T57" fmla="*/ 178 h 366"/>
                <a:gd name="T58" fmla="*/ 248 w 306"/>
                <a:gd name="T59" fmla="*/ 194 h 366"/>
                <a:gd name="T60" fmla="*/ 216 w 306"/>
                <a:gd name="T61" fmla="*/ 218 h 366"/>
                <a:gd name="T62" fmla="*/ 232 w 306"/>
                <a:gd name="T63" fmla="*/ 236 h 366"/>
                <a:gd name="T64" fmla="*/ 254 w 306"/>
                <a:gd name="T65" fmla="*/ 220 h 366"/>
                <a:gd name="T66" fmla="*/ 240 w 306"/>
                <a:gd name="T67" fmla="*/ 200 h 366"/>
                <a:gd name="T68" fmla="*/ 216 w 306"/>
                <a:gd name="T69" fmla="*/ 218 h 366"/>
                <a:gd name="T70" fmla="*/ 226 w 306"/>
                <a:gd name="T71" fmla="*/ 162 h 366"/>
                <a:gd name="T72" fmla="*/ 238 w 306"/>
                <a:gd name="T73" fmla="*/ 182 h 366"/>
                <a:gd name="T74" fmla="*/ 262 w 306"/>
                <a:gd name="T75" fmla="*/ 166 h 366"/>
                <a:gd name="T76" fmla="*/ 248 w 306"/>
                <a:gd name="T77" fmla="*/ 146 h 366"/>
                <a:gd name="T78" fmla="*/ 226 w 306"/>
                <a:gd name="T79" fmla="*/ 162 h 366"/>
                <a:gd name="T80" fmla="*/ 194 w 306"/>
                <a:gd name="T81" fmla="*/ 184 h 366"/>
                <a:gd name="T82" fmla="*/ 208 w 306"/>
                <a:gd name="T83" fmla="*/ 204 h 366"/>
                <a:gd name="T84" fmla="*/ 230 w 306"/>
                <a:gd name="T85" fmla="*/ 188 h 366"/>
                <a:gd name="T86" fmla="*/ 216 w 306"/>
                <a:gd name="T87" fmla="*/ 168 h 366"/>
                <a:gd name="T88" fmla="*/ 194 w 306"/>
                <a:gd name="T89" fmla="*/ 184 h 366"/>
                <a:gd name="T90" fmla="*/ 204 w 306"/>
                <a:gd name="T91" fmla="*/ 130 h 366"/>
                <a:gd name="T92" fmla="*/ 216 w 306"/>
                <a:gd name="T93" fmla="*/ 150 h 366"/>
                <a:gd name="T94" fmla="*/ 240 w 306"/>
                <a:gd name="T95" fmla="*/ 134 h 366"/>
                <a:gd name="T96" fmla="*/ 228 w 306"/>
                <a:gd name="T97" fmla="*/ 114 h 366"/>
                <a:gd name="T98" fmla="*/ 204 w 306"/>
                <a:gd name="T99" fmla="*/ 130 h 366"/>
                <a:gd name="T100" fmla="*/ 172 w 306"/>
                <a:gd name="T101" fmla="*/ 150 h 366"/>
                <a:gd name="T102" fmla="*/ 184 w 306"/>
                <a:gd name="T103" fmla="*/ 170 h 366"/>
                <a:gd name="T104" fmla="*/ 208 w 306"/>
                <a:gd name="T105" fmla="*/ 154 h 366"/>
                <a:gd name="T106" fmla="*/ 194 w 306"/>
                <a:gd name="T107" fmla="*/ 136 h 366"/>
                <a:gd name="T108" fmla="*/ 172 w 306"/>
                <a:gd name="T109" fmla="*/ 15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06" h="366">
                  <a:moveTo>
                    <a:pt x="174" y="6"/>
                  </a:moveTo>
                  <a:lnTo>
                    <a:pt x="186" y="0"/>
                  </a:lnTo>
                  <a:lnTo>
                    <a:pt x="186" y="0"/>
                  </a:lnTo>
                  <a:lnTo>
                    <a:pt x="210" y="52"/>
                  </a:lnTo>
                  <a:lnTo>
                    <a:pt x="240" y="104"/>
                  </a:lnTo>
                  <a:lnTo>
                    <a:pt x="272" y="152"/>
                  </a:lnTo>
                  <a:lnTo>
                    <a:pt x="306" y="200"/>
                  </a:lnTo>
                  <a:lnTo>
                    <a:pt x="104" y="366"/>
                  </a:lnTo>
                  <a:lnTo>
                    <a:pt x="104" y="366"/>
                  </a:lnTo>
                  <a:lnTo>
                    <a:pt x="52" y="346"/>
                  </a:lnTo>
                  <a:lnTo>
                    <a:pt x="0" y="324"/>
                  </a:lnTo>
                  <a:lnTo>
                    <a:pt x="186" y="196"/>
                  </a:lnTo>
                  <a:lnTo>
                    <a:pt x="174" y="180"/>
                  </a:lnTo>
                  <a:lnTo>
                    <a:pt x="90" y="234"/>
                  </a:lnTo>
                  <a:lnTo>
                    <a:pt x="90" y="234"/>
                  </a:lnTo>
                  <a:lnTo>
                    <a:pt x="54" y="218"/>
                  </a:lnTo>
                  <a:lnTo>
                    <a:pt x="20" y="200"/>
                  </a:lnTo>
                  <a:lnTo>
                    <a:pt x="164" y="116"/>
                  </a:lnTo>
                  <a:lnTo>
                    <a:pt x="164" y="116"/>
                  </a:lnTo>
                  <a:lnTo>
                    <a:pt x="152" y="92"/>
                  </a:lnTo>
                  <a:lnTo>
                    <a:pt x="138" y="68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4" y="6"/>
                  </a:lnTo>
                  <a:lnTo>
                    <a:pt x="174" y="6"/>
                  </a:lnTo>
                  <a:close/>
                  <a:moveTo>
                    <a:pt x="248" y="194"/>
                  </a:moveTo>
                  <a:lnTo>
                    <a:pt x="262" y="212"/>
                  </a:lnTo>
                  <a:lnTo>
                    <a:pt x="284" y="196"/>
                  </a:lnTo>
                  <a:lnTo>
                    <a:pt x="270" y="178"/>
                  </a:lnTo>
                  <a:lnTo>
                    <a:pt x="248" y="194"/>
                  </a:lnTo>
                  <a:close/>
                  <a:moveTo>
                    <a:pt x="216" y="218"/>
                  </a:moveTo>
                  <a:lnTo>
                    <a:pt x="232" y="236"/>
                  </a:lnTo>
                  <a:lnTo>
                    <a:pt x="254" y="220"/>
                  </a:lnTo>
                  <a:lnTo>
                    <a:pt x="240" y="200"/>
                  </a:lnTo>
                  <a:lnTo>
                    <a:pt x="216" y="218"/>
                  </a:lnTo>
                  <a:close/>
                  <a:moveTo>
                    <a:pt x="226" y="162"/>
                  </a:moveTo>
                  <a:lnTo>
                    <a:pt x="238" y="182"/>
                  </a:lnTo>
                  <a:lnTo>
                    <a:pt x="262" y="166"/>
                  </a:lnTo>
                  <a:lnTo>
                    <a:pt x="248" y="146"/>
                  </a:lnTo>
                  <a:lnTo>
                    <a:pt x="226" y="162"/>
                  </a:lnTo>
                  <a:close/>
                  <a:moveTo>
                    <a:pt x="194" y="184"/>
                  </a:moveTo>
                  <a:lnTo>
                    <a:pt x="208" y="204"/>
                  </a:lnTo>
                  <a:lnTo>
                    <a:pt x="230" y="188"/>
                  </a:lnTo>
                  <a:lnTo>
                    <a:pt x="216" y="168"/>
                  </a:lnTo>
                  <a:lnTo>
                    <a:pt x="194" y="184"/>
                  </a:lnTo>
                  <a:close/>
                  <a:moveTo>
                    <a:pt x="204" y="130"/>
                  </a:moveTo>
                  <a:lnTo>
                    <a:pt x="216" y="150"/>
                  </a:lnTo>
                  <a:lnTo>
                    <a:pt x="240" y="134"/>
                  </a:lnTo>
                  <a:lnTo>
                    <a:pt x="228" y="114"/>
                  </a:lnTo>
                  <a:lnTo>
                    <a:pt x="204" y="130"/>
                  </a:lnTo>
                  <a:close/>
                  <a:moveTo>
                    <a:pt x="172" y="150"/>
                  </a:moveTo>
                  <a:lnTo>
                    <a:pt x="184" y="170"/>
                  </a:lnTo>
                  <a:lnTo>
                    <a:pt x="208" y="154"/>
                  </a:lnTo>
                  <a:lnTo>
                    <a:pt x="194" y="136"/>
                  </a:lnTo>
                  <a:lnTo>
                    <a:pt x="172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9" name="Freeform 48">
              <a:extLst>
                <a:ext uri="{FF2B5EF4-FFF2-40B4-BE49-F238E27FC236}">
                  <a16:creationId xmlns:a16="http://schemas.microsoft.com/office/drawing/2014/main" id="{A950443E-9810-439A-8F38-DAF1A5D2E9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3339" y="3922713"/>
              <a:ext cx="231775" cy="219075"/>
            </a:xfrm>
            <a:custGeom>
              <a:avLst/>
              <a:gdLst>
                <a:gd name="T0" fmla="*/ 32 w 146"/>
                <a:gd name="T1" fmla="*/ 22 h 138"/>
                <a:gd name="T2" fmla="*/ 106 w 146"/>
                <a:gd name="T3" fmla="*/ 0 h 138"/>
                <a:gd name="T4" fmla="*/ 106 w 146"/>
                <a:gd name="T5" fmla="*/ 0 h 138"/>
                <a:gd name="T6" fmla="*/ 124 w 146"/>
                <a:gd name="T7" fmla="*/ 54 h 138"/>
                <a:gd name="T8" fmla="*/ 134 w 146"/>
                <a:gd name="T9" fmla="*/ 80 h 138"/>
                <a:gd name="T10" fmla="*/ 146 w 146"/>
                <a:gd name="T11" fmla="*/ 106 h 138"/>
                <a:gd name="T12" fmla="*/ 76 w 146"/>
                <a:gd name="T13" fmla="*/ 138 h 138"/>
                <a:gd name="T14" fmla="*/ 76 w 146"/>
                <a:gd name="T15" fmla="*/ 138 h 138"/>
                <a:gd name="T16" fmla="*/ 38 w 146"/>
                <a:gd name="T17" fmla="*/ 120 h 138"/>
                <a:gd name="T18" fmla="*/ 0 w 146"/>
                <a:gd name="T19" fmla="*/ 100 h 138"/>
                <a:gd name="T20" fmla="*/ 0 w 146"/>
                <a:gd name="T21" fmla="*/ 100 h 138"/>
                <a:gd name="T22" fmla="*/ 16 w 146"/>
                <a:gd name="T23" fmla="*/ 60 h 138"/>
                <a:gd name="T24" fmla="*/ 32 w 146"/>
                <a:gd name="T25" fmla="*/ 22 h 138"/>
                <a:gd name="T26" fmla="*/ 32 w 146"/>
                <a:gd name="T27" fmla="*/ 22 h 138"/>
                <a:gd name="T28" fmla="*/ 64 w 146"/>
                <a:gd name="T29" fmla="*/ 60 h 138"/>
                <a:gd name="T30" fmla="*/ 64 w 146"/>
                <a:gd name="T31" fmla="*/ 60 h 138"/>
                <a:gd name="T32" fmla="*/ 74 w 146"/>
                <a:gd name="T33" fmla="*/ 88 h 138"/>
                <a:gd name="T34" fmla="*/ 100 w 146"/>
                <a:gd name="T35" fmla="*/ 78 h 138"/>
                <a:gd name="T36" fmla="*/ 100 w 146"/>
                <a:gd name="T37" fmla="*/ 78 h 138"/>
                <a:gd name="T38" fmla="*/ 90 w 146"/>
                <a:gd name="T39" fmla="*/ 52 h 138"/>
                <a:gd name="T40" fmla="*/ 64 w 146"/>
                <a:gd name="T41" fmla="*/ 6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6" h="138">
                  <a:moveTo>
                    <a:pt x="32" y="22"/>
                  </a:moveTo>
                  <a:lnTo>
                    <a:pt x="106" y="0"/>
                  </a:lnTo>
                  <a:lnTo>
                    <a:pt x="106" y="0"/>
                  </a:lnTo>
                  <a:lnTo>
                    <a:pt x="124" y="54"/>
                  </a:lnTo>
                  <a:lnTo>
                    <a:pt x="134" y="80"/>
                  </a:lnTo>
                  <a:lnTo>
                    <a:pt x="146" y="106"/>
                  </a:lnTo>
                  <a:lnTo>
                    <a:pt x="76" y="138"/>
                  </a:lnTo>
                  <a:lnTo>
                    <a:pt x="76" y="138"/>
                  </a:lnTo>
                  <a:lnTo>
                    <a:pt x="38" y="12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6" y="60"/>
                  </a:lnTo>
                  <a:lnTo>
                    <a:pt x="32" y="22"/>
                  </a:lnTo>
                  <a:lnTo>
                    <a:pt x="32" y="22"/>
                  </a:lnTo>
                  <a:close/>
                  <a:moveTo>
                    <a:pt x="64" y="60"/>
                  </a:moveTo>
                  <a:lnTo>
                    <a:pt x="64" y="60"/>
                  </a:lnTo>
                  <a:lnTo>
                    <a:pt x="74" y="88"/>
                  </a:lnTo>
                  <a:lnTo>
                    <a:pt x="100" y="78"/>
                  </a:lnTo>
                  <a:lnTo>
                    <a:pt x="100" y="78"/>
                  </a:lnTo>
                  <a:lnTo>
                    <a:pt x="90" y="52"/>
                  </a:lnTo>
                  <a:lnTo>
                    <a:pt x="64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0" name="Freeform 49">
              <a:extLst>
                <a:ext uri="{FF2B5EF4-FFF2-40B4-BE49-F238E27FC236}">
                  <a16:creationId xmlns:a16="http://schemas.microsoft.com/office/drawing/2014/main" id="{B9C57CCA-CE82-4C55-8F3B-5731961F9C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39914" y="4710113"/>
              <a:ext cx="393700" cy="612775"/>
            </a:xfrm>
            <a:custGeom>
              <a:avLst/>
              <a:gdLst>
                <a:gd name="T0" fmla="*/ 32 w 248"/>
                <a:gd name="T1" fmla="*/ 382 h 386"/>
                <a:gd name="T2" fmla="*/ 12 w 248"/>
                <a:gd name="T3" fmla="*/ 382 h 386"/>
                <a:gd name="T4" fmla="*/ 2 w 248"/>
                <a:gd name="T5" fmla="*/ 374 h 386"/>
                <a:gd name="T6" fmla="*/ 2 w 248"/>
                <a:gd name="T7" fmla="*/ 362 h 386"/>
                <a:gd name="T8" fmla="*/ 18 w 248"/>
                <a:gd name="T9" fmla="*/ 356 h 386"/>
                <a:gd name="T10" fmla="*/ 32 w 248"/>
                <a:gd name="T11" fmla="*/ 362 h 386"/>
                <a:gd name="T12" fmla="*/ 36 w 248"/>
                <a:gd name="T13" fmla="*/ 378 h 386"/>
                <a:gd name="T14" fmla="*/ 98 w 248"/>
                <a:gd name="T15" fmla="*/ 306 h 386"/>
                <a:gd name="T16" fmla="*/ 40 w 248"/>
                <a:gd name="T17" fmla="*/ 356 h 386"/>
                <a:gd name="T18" fmla="*/ 28 w 248"/>
                <a:gd name="T19" fmla="*/ 326 h 386"/>
                <a:gd name="T20" fmla="*/ 40 w 248"/>
                <a:gd name="T21" fmla="*/ 278 h 386"/>
                <a:gd name="T22" fmla="*/ 26 w 248"/>
                <a:gd name="T23" fmla="*/ 302 h 386"/>
                <a:gd name="T24" fmla="*/ 32 w 248"/>
                <a:gd name="T25" fmla="*/ 308 h 386"/>
                <a:gd name="T26" fmla="*/ 44 w 248"/>
                <a:gd name="T27" fmla="*/ 306 h 386"/>
                <a:gd name="T28" fmla="*/ 58 w 248"/>
                <a:gd name="T29" fmla="*/ 314 h 386"/>
                <a:gd name="T30" fmla="*/ 58 w 248"/>
                <a:gd name="T31" fmla="*/ 320 h 386"/>
                <a:gd name="T32" fmla="*/ 70 w 248"/>
                <a:gd name="T33" fmla="*/ 324 h 386"/>
                <a:gd name="T34" fmla="*/ 84 w 248"/>
                <a:gd name="T35" fmla="*/ 300 h 386"/>
                <a:gd name="T36" fmla="*/ 166 w 248"/>
                <a:gd name="T37" fmla="*/ 0 h 386"/>
                <a:gd name="T38" fmla="*/ 120 w 248"/>
                <a:gd name="T39" fmla="*/ 308 h 386"/>
                <a:gd name="T40" fmla="*/ 12 w 248"/>
                <a:gd name="T41" fmla="*/ 254 h 386"/>
                <a:gd name="T42" fmla="*/ 220 w 248"/>
                <a:gd name="T43" fmla="*/ 76 h 386"/>
                <a:gd name="T44" fmla="*/ 202 w 248"/>
                <a:gd name="T45" fmla="*/ 68 h 386"/>
                <a:gd name="T46" fmla="*/ 212 w 248"/>
                <a:gd name="T47" fmla="*/ 92 h 386"/>
                <a:gd name="T48" fmla="*/ 166 w 248"/>
                <a:gd name="T49" fmla="*/ 136 h 386"/>
                <a:gd name="T50" fmla="*/ 176 w 248"/>
                <a:gd name="T51" fmla="*/ 118 h 386"/>
                <a:gd name="T52" fmla="*/ 168 w 248"/>
                <a:gd name="T53" fmla="*/ 180 h 386"/>
                <a:gd name="T54" fmla="*/ 150 w 248"/>
                <a:gd name="T55" fmla="*/ 170 h 386"/>
                <a:gd name="T56" fmla="*/ 160 w 248"/>
                <a:gd name="T57" fmla="*/ 196 h 386"/>
                <a:gd name="T58" fmla="*/ 114 w 248"/>
                <a:gd name="T59" fmla="*/ 240 h 386"/>
                <a:gd name="T60" fmla="*/ 122 w 248"/>
                <a:gd name="T61" fmla="*/ 222 h 386"/>
                <a:gd name="T62" fmla="*/ 118 w 248"/>
                <a:gd name="T63" fmla="*/ 284 h 386"/>
                <a:gd name="T64" fmla="*/ 96 w 248"/>
                <a:gd name="T65" fmla="*/ 274 h 386"/>
                <a:gd name="T66" fmla="*/ 204 w 248"/>
                <a:gd name="T67" fmla="*/ 46 h 386"/>
                <a:gd name="T68" fmla="*/ 158 w 248"/>
                <a:gd name="T69" fmla="*/ 90 h 386"/>
                <a:gd name="T70" fmla="*/ 168 w 248"/>
                <a:gd name="T71" fmla="*/ 72 h 386"/>
                <a:gd name="T72" fmla="*/ 158 w 248"/>
                <a:gd name="T73" fmla="*/ 132 h 386"/>
                <a:gd name="T74" fmla="*/ 140 w 248"/>
                <a:gd name="T75" fmla="*/ 124 h 386"/>
                <a:gd name="T76" fmla="*/ 150 w 248"/>
                <a:gd name="T77" fmla="*/ 148 h 386"/>
                <a:gd name="T78" fmla="*/ 102 w 248"/>
                <a:gd name="T79" fmla="*/ 190 h 386"/>
                <a:gd name="T80" fmla="*/ 112 w 248"/>
                <a:gd name="T81" fmla="*/ 174 h 386"/>
                <a:gd name="T82" fmla="*/ 104 w 248"/>
                <a:gd name="T83" fmla="*/ 234 h 386"/>
                <a:gd name="T84" fmla="*/ 84 w 248"/>
                <a:gd name="T85" fmla="*/ 224 h 386"/>
                <a:gd name="T86" fmla="*/ 96 w 248"/>
                <a:gd name="T87" fmla="*/ 252 h 386"/>
                <a:gd name="T88" fmla="*/ 152 w 248"/>
                <a:gd name="T89" fmla="*/ 42 h 386"/>
                <a:gd name="T90" fmla="*/ 162 w 248"/>
                <a:gd name="T91" fmla="*/ 26 h 386"/>
                <a:gd name="T92" fmla="*/ 150 w 248"/>
                <a:gd name="T93" fmla="*/ 86 h 386"/>
                <a:gd name="T94" fmla="*/ 132 w 248"/>
                <a:gd name="T95" fmla="*/ 76 h 386"/>
                <a:gd name="T96" fmla="*/ 140 w 248"/>
                <a:gd name="T97" fmla="*/ 102 h 386"/>
                <a:gd name="T98" fmla="*/ 94 w 248"/>
                <a:gd name="T99" fmla="*/ 142 h 386"/>
                <a:gd name="T100" fmla="*/ 104 w 248"/>
                <a:gd name="T101" fmla="*/ 126 h 386"/>
                <a:gd name="T102" fmla="*/ 94 w 248"/>
                <a:gd name="T103" fmla="*/ 186 h 386"/>
                <a:gd name="T104" fmla="*/ 74 w 248"/>
                <a:gd name="T105" fmla="*/ 176 h 386"/>
                <a:gd name="T106" fmla="*/ 84 w 248"/>
                <a:gd name="T107" fmla="*/ 202 h 386"/>
                <a:gd name="T108" fmla="*/ 34 w 248"/>
                <a:gd name="T109" fmla="*/ 242 h 386"/>
                <a:gd name="T110" fmla="*/ 44 w 248"/>
                <a:gd name="T111" fmla="*/ 22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8" h="386">
                  <a:moveTo>
                    <a:pt x="36" y="378"/>
                  </a:moveTo>
                  <a:lnTo>
                    <a:pt x="36" y="378"/>
                  </a:lnTo>
                  <a:lnTo>
                    <a:pt x="32" y="382"/>
                  </a:lnTo>
                  <a:lnTo>
                    <a:pt x="26" y="384"/>
                  </a:lnTo>
                  <a:lnTo>
                    <a:pt x="18" y="386"/>
                  </a:lnTo>
                  <a:lnTo>
                    <a:pt x="12" y="382"/>
                  </a:lnTo>
                  <a:lnTo>
                    <a:pt x="12" y="382"/>
                  </a:lnTo>
                  <a:lnTo>
                    <a:pt x="6" y="378"/>
                  </a:lnTo>
                  <a:lnTo>
                    <a:pt x="2" y="374"/>
                  </a:lnTo>
                  <a:lnTo>
                    <a:pt x="0" y="368"/>
                  </a:lnTo>
                  <a:lnTo>
                    <a:pt x="2" y="362"/>
                  </a:lnTo>
                  <a:lnTo>
                    <a:pt x="2" y="362"/>
                  </a:lnTo>
                  <a:lnTo>
                    <a:pt x="6" y="358"/>
                  </a:lnTo>
                  <a:lnTo>
                    <a:pt x="10" y="356"/>
                  </a:lnTo>
                  <a:lnTo>
                    <a:pt x="18" y="356"/>
                  </a:lnTo>
                  <a:lnTo>
                    <a:pt x="24" y="358"/>
                  </a:lnTo>
                  <a:lnTo>
                    <a:pt x="24" y="358"/>
                  </a:lnTo>
                  <a:lnTo>
                    <a:pt x="32" y="362"/>
                  </a:lnTo>
                  <a:lnTo>
                    <a:pt x="36" y="366"/>
                  </a:lnTo>
                  <a:lnTo>
                    <a:pt x="36" y="372"/>
                  </a:lnTo>
                  <a:lnTo>
                    <a:pt x="36" y="378"/>
                  </a:lnTo>
                  <a:lnTo>
                    <a:pt x="36" y="378"/>
                  </a:lnTo>
                  <a:close/>
                  <a:moveTo>
                    <a:pt x="84" y="300"/>
                  </a:moveTo>
                  <a:lnTo>
                    <a:pt x="98" y="306"/>
                  </a:lnTo>
                  <a:lnTo>
                    <a:pt x="76" y="348"/>
                  </a:lnTo>
                  <a:lnTo>
                    <a:pt x="52" y="336"/>
                  </a:lnTo>
                  <a:lnTo>
                    <a:pt x="40" y="356"/>
                  </a:lnTo>
                  <a:lnTo>
                    <a:pt x="40" y="356"/>
                  </a:lnTo>
                  <a:lnTo>
                    <a:pt x="16" y="344"/>
                  </a:lnTo>
                  <a:lnTo>
                    <a:pt x="28" y="326"/>
                  </a:lnTo>
                  <a:lnTo>
                    <a:pt x="4" y="312"/>
                  </a:lnTo>
                  <a:lnTo>
                    <a:pt x="26" y="272"/>
                  </a:lnTo>
                  <a:lnTo>
                    <a:pt x="40" y="278"/>
                  </a:lnTo>
                  <a:lnTo>
                    <a:pt x="28" y="298"/>
                  </a:lnTo>
                  <a:lnTo>
                    <a:pt x="28" y="298"/>
                  </a:lnTo>
                  <a:lnTo>
                    <a:pt x="26" y="302"/>
                  </a:lnTo>
                  <a:lnTo>
                    <a:pt x="28" y="304"/>
                  </a:lnTo>
                  <a:lnTo>
                    <a:pt x="32" y="308"/>
                  </a:lnTo>
                  <a:lnTo>
                    <a:pt x="32" y="308"/>
                  </a:lnTo>
                  <a:lnTo>
                    <a:pt x="38" y="310"/>
                  </a:lnTo>
                  <a:lnTo>
                    <a:pt x="42" y="310"/>
                  </a:lnTo>
                  <a:lnTo>
                    <a:pt x="44" y="306"/>
                  </a:lnTo>
                  <a:lnTo>
                    <a:pt x="54" y="286"/>
                  </a:lnTo>
                  <a:lnTo>
                    <a:pt x="68" y="292"/>
                  </a:lnTo>
                  <a:lnTo>
                    <a:pt x="58" y="314"/>
                  </a:lnTo>
                  <a:lnTo>
                    <a:pt x="58" y="314"/>
                  </a:lnTo>
                  <a:lnTo>
                    <a:pt x="56" y="316"/>
                  </a:lnTo>
                  <a:lnTo>
                    <a:pt x="58" y="320"/>
                  </a:lnTo>
                  <a:lnTo>
                    <a:pt x="62" y="324"/>
                  </a:lnTo>
                  <a:lnTo>
                    <a:pt x="62" y="324"/>
                  </a:lnTo>
                  <a:lnTo>
                    <a:pt x="70" y="324"/>
                  </a:lnTo>
                  <a:lnTo>
                    <a:pt x="72" y="324"/>
                  </a:lnTo>
                  <a:lnTo>
                    <a:pt x="74" y="322"/>
                  </a:lnTo>
                  <a:lnTo>
                    <a:pt x="84" y="300"/>
                  </a:lnTo>
                  <a:close/>
                  <a:moveTo>
                    <a:pt x="12" y="254"/>
                  </a:moveTo>
                  <a:lnTo>
                    <a:pt x="166" y="0"/>
                  </a:lnTo>
                  <a:lnTo>
                    <a:pt x="166" y="0"/>
                  </a:lnTo>
                  <a:lnTo>
                    <a:pt x="206" y="20"/>
                  </a:lnTo>
                  <a:lnTo>
                    <a:pt x="248" y="40"/>
                  </a:lnTo>
                  <a:lnTo>
                    <a:pt x="120" y="308"/>
                  </a:lnTo>
                  <a:lnTo>
                    <a:pt x="120" y="308"/>
                  </a:lnTo>
                  <a:lnTo>
                    <a:pt x="66" y="282"/>
                  </a:lnTo>
                  <a:lnTo>
                    <a:pt x="12" y="254"/>
                  </a:lnTo>
                  <a:lnTo>
                    <a:pt x="12" y="254"/>
                  </a:lnTo>
                  <a:close/>
                  <a:moveTo>
                    <a:pt x="202" y="68"/>
                  </a:moveTo>
                  <a:lnTo>
                    <a:pt x="220" y="76"/>
                  </a:lnTo>
                  <a:lnTo>
                    <a:pt x="228" y="58"/>
                  </a:lnTo>
                  <a:lnTo>
                    <a:pt x="212" y="50"/>
                  </a:lnTo>
                  <a:lnTo>
                    <a:pt x="202" y="68"/>
                  </a:lnTo>
                  <a:close/>
                  <a:moveTo>
                    <a:pt x="184" y="102"/>
                  </a:moveTo>
                  <a:lnTo>
                    <a:pt x="202" y="110"/>
                  </a:lnTo>
                  <a:lnTo>
                    <a:pt x="212" y="92"/>
                  </a:lnTo>
                  <a:lnTo>
                    <a:pt x="194" y="84"/>
                  </a:lnTo>
                  <a:lnTo>
                    <a:pt x="184" y="102"/>
                  </a:lnTo>
                  <a:close/>
                  <a:moveTo>
                    <a:pt x="166" y="136"/>
                  </a:moveTo>
                  <a:lnTo>
                    <a:pt x="186" y="146"/>
                  </a:lnTo>
                  <a:lnTo>
                    <a:pt x="194" y="128"/>
                  </a:lnTo>
                  <a:lnTo>
                    <a:pt x="176" y="118"/>
                  </a:lnTo>
                  <a:lnTo>
                    <a:pt x="166" y="136"/>
                  </a:lnTo>
                  <a:close/>
                  <a:moveTo>
                    <a:pt x="150" y="170"/>
                  </a:moveTo>
                  <a:lnTo>
                    <a:pt x="168" y="180"/>
                  </a:lnTo>
                  <a:lnTo>
                    <a:pt x="178" y="162"/>
                  </a:lnTo>
                  <a:lnTo>
                    <a:pt x="158" y="154"/>
                  </a:lnTo>
                  <a:lnTo>
                    <a:pt x="150" y="170"/>
                  </a:lnTo>
                  <a:close/>
                  <a:moveTo>
                    <a:pt x="132" y="204"/>
                  </a:moveTo>
                  <a:lnTo>
                    <a:pt x="152" y="214"/>
                  </a:lnTo>
                  <a:lnTo>
                    <a:pt x="160" y="196"/>
                  </a:lnTo>
                  <a:lnTo>
                    <a:pt x="140" y="188"/>
                  </a:lnTo>
                  <a:lnTo>
                    <a:pt x="132" y="204"/>
                  </a:lnTo>
                  <a:close/>
                  <a:moveTo>
                    <a:pt x="114" y="240"/>
                  </a:moveTo>
                  <a:lnTo>
                    <a:pt x="134" y="250"/>
                  </a:lnTo>
                  <a:lnTo>
                    <a:pt x="144" y="232"/>
                  </a:lnTo>
                  <a:lnTo>
                    <a:pt x="122" y="222"/>
                  </a:lnTo>
                  <a:lnTo>
                    <a:pt x="114" y="240"/>
                  </a:lnTo>
                  <a:close/>
                  <a:moveTo>
                    <a:pt x="96" y="274"/>
                  </a:moveTo>
                  <a:lnTo>
                    <a:pt x="118" y="284"/>
                  </a:lnTo>
                  <a:lnTo>
                    <a:pt x="126" y="266"/>
                  </a:lnTo>
                  <a:lnTo>
                    <a:pt x="106" y="256"/>
                  </a:lnTo>
                  <a:lnTo>
                    <a:pt x="96" y="274"/>
                  </a:lnTo>
                  <a:close/>
                  <a:moveTo>
                    <a:pt x="176" y="56"/>
                  </a:moveTo>
                  <a:lnTo>
                    <a:pt x="194" y="64"/>
                  </a:lnTo>
                  <a:lnTo>
                    <a:pt x="204" y="46"/>
                  </a:lnTo>
                  <a:lnTo>
                    <a:pt x="186" y="38"/>
                  </a:lnTo>
                  <a:lnTo>
                    <a:pt x="176" y="56"/>
                  </a:lnTo>
                  <a:close/>
                  <a:moveTo>
                    <a:pt x="158" y="90"/>
                  </a:moveTo>
                  <a:lnTo>
                    <a:pt x="176" y="98"/>
                  </a:lnTo>
                  <a:lnTo>
                    <a:pt x="186" y="80"/>
                  </a:lnTo>
                  <a:lnTo>
                    <a:pt x="168" y="72"/>
                  </a:lnTo>
                  <a:lnTo>
                    <a:pt x="158" y="90"/>
                  </a:lnTo>
                  <a:close/>
                  <a:moveTo>
                    <a:pt x="140" y="124"/>
                  </a:moveTo>
                  <a:lnTo>
                    <a:pt x="158" y="132"/>
                  </a:lnTo>
                  <a:lnTo>
                    <a:pt x="168" y="114"/>
                  </a:lnTo>
                  <a:lnTo>
                    <a:pt x="150" y="106"/>
                  </a:lnTo>
                  <a:lnTo>
                    <a:pt x="140" y="124"/>
                  </a:lnTo>
                  <a:close/>
                  <a:moveTo>
                    <a:pt x="120" y="158"/>
                  </a:moveTo>
                  <a:lnTo>
                    <a:pt x="140" y="166"/>
                  </a:lnTo>
                  <a:lnTo>
                    <a:pt x="150" y="148"/>
                  </a:lnTo>
                  <a:lnTo>
                    <a:pt x="130" y="140"/>
                  </a:lnTo>
                  <a:lnTo>
                    <a:pt x="120" y="158"/>
                  </a:lnTo>
                  <a:close/>
                  <a:moveTo>
                    <a:pt x="102" y="190"/>
                  </a:moveTo>
                  <a:lnTo>
                    <a:pt x="122" y="200"/>
                  </a:lnTo>
                  <a:lnTo>
                    <a:pt x="132" y="184"/>
                  </a:lnTo>
                  <a:lnTo>
                    <a:pt x="112" y="174"/>
                  </a:lnTo>
                  <a:lnTo>
                    <a:pt x="102" y="190"/>
                  </a:lnTo>
                  <a:close/>
                  <a:moveTo>
                    <a:pt x="84" y="224"/>
                  </a:moveTo>
                  <a:lnTo>
                    <a:pt x="104" y="234"/>
                  </a:lnTo>
                  <a:lnTo>
                    <a:pt x="114" y="218"/>
                  </a:lnTo>
                  <a:lnTo>
                    <a:pt x="94" y="208"/>
                  </a:lnTo>
                  <a:lnTo>
                    <a:pt x="84" y="224"/>
                  </a:lnTo>
                  <a:close/>
                  <a:moveTo>
                    <a:pt x="64" y="258"/>
                  </a:moveTo>
                  <a:lnTo>
                    <a:pt x="86" y="268"/>
                  </a:lnTo>
                  <a:lnTo>
                    <a:pt x="96" y="252"/>
                  </a:lnTo>
                  <a:lnTo>
                    <a:pt x="74" y="242"/>
                  </a:lnTo>
                  <a:lnTo>
                    <a:pt x="64" y="258"/>
                  </a:lnTo>
                  <a:close/>
                  <a:moveTo>
                    <a:pt x="152" y="42"/>
                  </a:moveTo>
                  <a:lnTo>
                    <a:pt x="170" y="52"/>
                  </a:lnTo>
                  <a:lnTo>
                    <a:pt x="178" y="34"/>
                  </a:lnTo>
                  <a:lnTo>
                    <a:pt x="162" y="26"/>
                  </a:lnTo>
                  <a:lnTo>
                    <a:pt x="152" y="42"/>
                  </a:lnTo>
                  <a:close/>
                  <a:moveTo>
                    <a:pt x="132" y="76"/>
                  </a:moveTo>
                  <a:lnTo>
                    <a:pt x="150" y="86"/>
                  </a:lnTo>
                  <a:lnTo>
                    <a:pt x="160" y="68"/>
                  </a:lnTo>
                  <a:lnTo>
                    <a:pt x="142" y="58"/>
                  </a:lnTo>
                  <a:lnTo>
                    <a:pt x="132" y="76"/>
                  </a:lnTo>
                  <a:close/>
                  <a:moveTo>
                    <a:pt x="112" y="108"/>
                  </a:moveTo>
                  <a:lnTo>
                    <a:pt x="132" y="118"/>
                  </a:lnTo>
                  <a:lnTo>
                    <a:pt x="140" y="102"/>
                  </a:lnTo>
                  <a:lnTo>
                    <a:pt x="122" y="92"/>
                  </a:lnTo>
                  <a:lnTo>
                    <a:pt x="112" y="108"/>
                  </a:lnTo>
                  <a:close/>
                  <a:moveTo>
                    <a:pt x="94" y="142"/>
                  </a:moveTo>
                  <a:lnTo>
                    <a:pt x="112" y="152"/>
                  </a:lnTo>
                  <a:lnTo>
                    <a:pt x="122" y="136"/>
                  </a:lnTo>
                  <a:lnTo>
                    <a:pt x="104" y="126"/>
                  </a:lnTo>
                  <a:lnTo>
                    <a:pt x="94" y="142"/>
                  </a:lnTo>
                  <a:close/>
                  <a:moveTo>
                    <a:pt x="74" y="176"/>
                  </a:moveTo>
                  <a:lnTo>
                    <a:pt x="94" y="186"/>
                  </a:lnTo>
                  <a:lnTo>
                    <a:pt x="102" y="168"/>
                  </a:lnTo>
                  <a:lnTo>
                    <a:pt x="84" y="158"/>
                  </a:lnTo>
                  <a:lnTo>
                    <a:pt x="74" y="176"/>
                  </a:lnTo>
                  <a:close/>
                  <a:moveTo>
                    <a:pt x="54" y="208"/>
                  </a:moveTo>
                  <a:lnTo>
                    <a:pt x="74" y="220"/>
                  </a:lnTo>
                  <a:lnTo>
                    <a:pt x="84" y="202"/>
                  </a:lnTo>
                  <a:lnTo>
                    <a:pt x="64" y="192"/>
                  </a:lnTo>
                  <a:lnTo>
                    <a:pt x="54" y="208"/>
                  </a:lnTo>
                  <a:close/>
                  <a:moveTo>
                    <a:pt x="34" y="242"/>
                  </a:moveTo>
                  <a:lnTo>
                    <a:pt x="56" y="254"/>
                  </a:lnTo>
                  <a:lnTo>
                    <a:pt x="64" y="236"/>
                  </a:lnTo>
                  <a:lnTo>
                    <a:pt x="44" y="226"/>
                  </a:lnTo>
                  <a:lnTo>
                    <a:pt x="34" y="2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1" name="Freeform 50">
              <a:extLst>
                <a:ext uri="{FF2B5EF4-FFF2-40B4-BE49-F238E27FC236}">
                  <a16:creationId xmlns:a16="http://schemas.microsoft.com/office/drawing/2014/main" id="{B5995F29-82CD-4A7F-A1C9-378DF57A45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60489" y="4402138"/>
              <a:ext cx="714375" cy="730250"/>
            </a:xfrm>
            <a:custGeom>
              <a:avLst/>
              <a:gdLst>
                <a:gd name="T0" fmla="*/ 408 w 450"/>
                <a:gd name="T1" fmla="*/ 158 h 460"/>
                <a:gd name="T2" fmla="*/ 260 w 450"/>
                <a:gd name="T3" fmla="*/ 418 h 460"/>
                <a:gd name="T4" fmla="*/ 200 w 450"/>
                <a:gd name="T5" fmla="*/ 436 h 460"/>
                <a:gd name="T6" fmla="*/ 178 w 450"/>
                <a:gd name="T7" fmla="*/ 356 h 460"/>
                <a:gd name="T8" fmla="*/ 160 w 450"/>
                <a:gd name="T9" fmla="*/ 304 h 460"/>
                <a:gd name="T10" fmla="*/ 106 w 450"/>
                <a:gd name="T11" fmla="*/ 290 h 460"/>
                <a:gd name="T12" fmla="*/ 52 w 450"/>
                <a:gd name="T13" fmla="*/ 304 h 460"/>
                <a:gd name="T14" fmla="*/ 36 w 450"/>
                <a:gd name="T15" fmla="*/ 216 h 460"/>
                <a:gd name="T16" fmla="*/ 242 w 450"/>
                <a:gd name="T17" fmla="*/ 0 h 460"/>
                <a:gd name="T18" fmla="*/ 292 w 450"/>
                <a:gd name="T19" fmla="*/ 96 h 460"/>
                <a:gd name="T20" fmla="*/ 348 w 450"/>
                <a:gd name="T21" fmla="*/ 148 h 460"/>
                <a:gd name="T22" fmla="*/ 104 w 450"/>
                <a:gd name="T23" fmla="*/ 194 h 460"/>
                <a:gd name="T24" fmla="*/ 48 w 450"/>
                <a:gd name="T25" fmla="*/ 196 h 460"/>
                <a:gd name="T26" fmla="*/ 158 w 450"/>
                <a:gd name="T27" fmla="*/ 144 h 460"/>
                <a:gd name="T28" fmla="*/ 104 w 450"/>
                <a:gd name="T29" fmla="*/ 146 h 460"/>
                <a:gd name="T30" fmla="*/ 158 w 450"/>
                <a:gd name="T31" fmla="*/ 144 h 460"/>
                <a:gd name="T32" fmla="*/ 192 w 450"/>
                <a:gd name="T33" fmla="*/ 68 h 460"/>
                <a:gd name="T34" fmla="*/ 180 w 450"/>
                <a:gd name="T35" fmla="*/ 122 h 460"/>
                <a:gd name="T36" fmla="*/ 112 w 450"/>
                <a:gd name="T37" fmla="*/ 202 h 460"/>
                <a:gd name="T38" fmla="*/ 136 w 450"/>
                <a:gd name="T39" fmla="*/ 228 h 460"/>
                <a:gd name="T40" fmla="*/ 134 w 450"/>
                <a:gd name="T41" fmla="*/ 180 h 460"/>
                <a:gd name="T42" fmla="*/ 240 w 450"/>
                <a:gd name="T43" fmla="*/ 122 h 460"/>
                <a:gd name="T44" fmla="*/ 210 w 450"/>
                <a:gd name="T45" fmla="*/ 154 h 460"/>
                <a:gd name="T46" fmla="*/ 244 w 450"/>
                <a:gd name="T47" fmla="*/ 276 h 460"/>
                <a:gd name="T48" fmla="*/ 136 w 450"/>
                <a:gd name="T49" fmla="*/ 258 h 460"/>
                <a:gd name="T50" fmla="*/ 206 w 450"/>
                <a:gd name="T51" fmla="*/ 322 h 460"/>
                <a:gd name="T52" fmla="*/ 290 w 450"/>
                <a:gd name="T53" fmla="*/ 220 h 460"/>
                <a:gd name="T54" fmla="*/ 188 w 450"/>
                <a:gd name="T55" fmla="*/ 204 h 460"/>
                <a:gd name="T56" fmla="*/ 254 w 450"/>
                <a:gd name="T57" fmla="*/ 264 h 460"/>
                <a:gd name="T58" fmla="*/ 338 w 450"/>
                <a:gd name="T59" fmla="*/ 162 h 460"/>
                <a:gd name="T60" fmla="*/ 240 w 450"/>
                <a:gd name="T61" fmla="*/ 150 h 460"/>
                <a:gd name="T62" fmla="*/ 302 w 450"/>
                <a:gd name="T63" fmla="*/ 206 h 460"/>
                <a:gd name="T64" fmla="*/ 336 w 450"/>
                <a:gd name="T65" fmla="*/ 262 h 460"/>
                <a:gd name="T66" fmla="*/ 388 w 450"/>
                <a:gd name="T67" fmla="*/ 246 h 460"/>
                <a:gd name="T68" fmla="*/ 292 w 450"/>
                <a:gd name="T69" fmla="*/ 322 h 460"/>
                <a:gd name="T70" fmla="*/ 346 w 450"/>
                <a:gd name="T71" fmla="*/ 306 h 460"/>
                <a:gd name="T72" fmla="*/ 292 w 450"/>
                <a:gd name="T73" fmla="*/ 322 h 460"/>
                <a:gd name="T74" fmla="*/ 278 w 450"/>
                <a:gd name="T75" fmla="*/ 404 h 460"/>
                <a:gd name="T76" fmla="*/ 274 w 450"/>
                <a:gd name="T77" fmla="*/ 348 h 460"/>
                <a:gd name="T78" fmla="*/ 328 w 450"/>
                <a:gd name="T79" fmla="*/ 256 h 460"/>
                <a:gd name="T80" fmla="*/ 302 w 450"/>
                <a:gd name="T81" fmla="*/ 236 h 460"/>
                <a:gd name="T82" fmla="*/ 310 w 450"/>
                <a:gd name="T83" fmla="*/ 282 h 460"/>
                <a:gd name="T84" fmla="*/ 210 w 450"/>
                <a:gd name="T85" fmla="*/ 354 h 460"/>
                <a:gd name="T86" fmla="*/ 236 w 450"/>
                <a:gd name="T87" fmla="*/ 318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0" h="460">
                  <a:moveTo>
                    <a:pt x="368" y="126"/>
                  </a:moveTo>
                  <a:lnTo>
                    <a:pt x="368" y="126"/>
                  </a:lnTo>
                  <a:lnTo>
                    <a:pt x="408" y="158"/>
                  </a:lnTo>
                  <a:lnTo>
                    <a:pt x="450" y="188"/>
                  </a:lnTo>
                  <a:lnTo>
                    <a:pt x="284" y="436"/>
                  </a:lnTo>
                  <a:lnTo>
                    <a:pt x="260" y="418"/>
                  </a:lnTo>
                  <a:lnTo>
                    <a:pt x="232" y="460"/>
                  </a:lnTo>
                  <a:lnTo>
                    <a:pt x="232" y="460"/>
                  </a:lnTo>
                  <a:lnTo>
                    <a:pt x="200" y="436"/>
                  </a:lnTo>
                  <a:lnTo>
                    <a:pt x="170" y="412"/>
                  </a:lnTo>
                  <a:lnTo>
                    <a:pt x="200" y="374"/>
                  </a:lnTo>
                  <a:lnTo>
                    <a:pt x="178" y="356"/>
                  </a:lnTo>
                  <a:lnTo>
                    <a:pt x="196" y="334"/>
                  </a:lnTo>
                  <a:lnTo>
                    <a:pt x="196" y="334"/>
                  </a:lnTo>
                  <a:lnTo>
                    <a:pt x="160" y="304"/>
                  </a:lnTo>
                  <a:lnTo>
                    <a:pt x="126" y="270"/>
                  </a:lnTo>
                  <a:lnTo>
                    <a:pt x="106" y="290"/>
                  </a:lnTo>
                  <a:lnTo>
                    <a:pt x="106" y="290"/>
                  </a:lnTo>
                  <a:lnTo>
                    <a:pt x="86" y="272"/>
                  </a:lnTo>
                  <a:lnTo>
                    <a:pt x="52" y="304"/>
                  </a:lnTo>
                  <a:lnTo>
                    <a:pt x="52" y="304"/>
                  </a:lnTo>
                  <a:lnTo>
                    <a:pt x="26" y="276"/>
                  </a:lnTo>
                  <a:lnTo>
                    <a:pt x="0" y="248"/>
                  </a:lnTo>
                  <a:lnTo>
                    <a:pt x="36" y="216"/>
                  </a:lnTo>
                  <a:lnTo>
                    <a:pt x="16" y="194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76" y="38"/>
                  </a:lnTo>
                  <a:lnTo>
                    <a:pt x="312" y="76"/>
                  </a:lnTo>
                  <a:lnTo>
                    <a:pt x="292" y="96"/>
                  </a:lnTo>
                  <a:lnTo>
                    <a:pt x="292" y="96"/>
                  </a:lnTo>
                  <a:lnTo>
                    <a:pt x="320" y="124"/>
                  </a:lnTo>
                  <a:lnTo>
                    <a:pt x="348" y="148"/>
                  </a:lnTo>
                  <a:lnTo>
                    <a:pt x="368" y="126"/>
                  </a:lnTo>
                  <a:close/>
                  <a:moveTo>
                    <a:pt x="104" y="194"/>
                  </a:moveTo>
                  <a:lnTo>
                    <a:pt x="104" y="194"/>
                  </a:lnTo>
                  <a:lnTo>
                    <a:pt x="80" y="166"/>
                  </a:lnTo>
                  <a:lnTo>
                    <a:pt x="48" y="196"/>
                  </a:lnTo>
                  <a:lnTo>
                    <a:pt x="48" y="196"/>
                  </a:lnTo>
                  <a:lnTo>
                    <a:pt x="72" y="224"/>
                  </a:lnTo>
                  <a:lnTo>
                    <a:pt x="104" y="194"/>
                  </a:lnTo>
                  <a:close/>
                  <a:moveTo>
                    <a:pt x="158" y="144"/>
                  </a:moveTo>
                  <a:lnTo>
                    <a:pt x="158" y="144"/>
                  </a:lnTo>
                  <a:lnTo>
                    <a:pt x="136" y="118"/>
                  </a:lnTo>
                  <a:lnTo>
                    <a:pt x="104" y="146"/>
                  </a:lnTo>
                  <a:lnTo>
                    <a:pt x="104" y="146"/>
                  </a:lnTo>
                  <a:lnTo>
                    <a:pt x="126" y="172"/>
                  </a:lnTo>
                  <a:lnTo>
                    <a:pt x="158" y="144"/>
                  </a:lnTo>
                  <a:close/>
                  <a:moveTo>
                    <a:pt x="212" y="92"/>
                  </a:moveTo>
                  <a:lnTo>
                    <a:pt x="212" y="92"/>
                  </a:lnTo>
                  <a:lnTo>
                    <a:pt x="192" y="68"/>
                  </a:lnTo>
                  <a:lnTo>
                    <a:pt x="158" y="98"/>
                  </a:lnTo>
                  <a:lnTo>
                    <a:pt x="158" y="98"/>
                  </a:lnTo>
                  <a:lnTo>
                    <a:pt x="180" y="122"/>
                  </a:lnTo>
                  <a:lnTo>
                    <a:pt x="212" y="92"/>
                  </a:lnTo>
                  <a:close/>
                  <a:moveTo>
                    <a:pt x="136" y="228"/>
                  </a:moveTo>
                  <a:lnTo>
                    <a:pt x="112" y="202"/>
                  </a:lnTo>
                  <a:lnTo>
                    <a:pt x="80" y="232"/>
                  </a:lnTo>
                  <a:lnTo>
                    <a:pt x="106" y="258"/>
                  </a:lnTo>
                  <a:lnTo>
                    <a:pt x="136" y="228"/>
                  </a:lnTo>
                  <a:close/>
                  <a:moveTo>
                    <a:pt x="188" y="174"/>
                  </a:moveTo>
                  <a:lnTo>
                    <a:pt x="166" y="150"/>
                  </a:lnTo>
                  <a:lnTo>
                    <a:pt x="134" y="180"/>
                  </a:lnTo>
                  <a:lnTo>
                    <a:pt x="158" y="206"/>
                  </a:lnTo>
                  <a:lnTo>
                    <a:pt x="188" y="174"/>
                  </a:lnTo>
                  <a:close/>
                  <a:moveTo>
                    <a:pt x="240" y="122"/>
                  </a:moveTo>
                  <a:lnTo>
                    <a:pt x="218" y="98"/>
                  </a:lnTo>
                  <a:lnTo>
                    <a:pt x="188" y="128"/>
                  </a:lnTo>
                  <a:lnTo>
                    <a:pt x="210" y="154"/>
                  </a:lnTo>
                  <a:lnTo>
                    <a:pt x="240" y="122"/>
                  </a:lnTo>
                  <a:close/>
                  <a:moveTo>
                    <a:pt x="244" y="276"/>
                  </a:moveTo>
                  <a:lnTo>
                    <a:pt x="244" y="276"/>
                  </a:lnTo>
                  <a:lnTo>
                    <a:pt x="210" y="248"/>
                  </a:lnTo>
                  <a:lnTo>
                    <a:pt x="176" y="216"/>
                  </a:lnTo>
                  <a:lnTo>
                    <a:pt x="136" y="258"/>
                  </a:lnTo>
                  <a:lnTo>
                    <a:pt x="136" y="258"/>
                  </a:lnTo>
                  <a:lnTo>
                    <a:pt x="172" y="290"/>
                  </a:lnTo>
                  <a:lnTo>
                    <a:pt x="206" y="322"/>
                  </a:lnTo>
                  <a:lnTo>
                    <a:pt x="244" y="276"/>
                  </a:lnTo>
                  <a:close/>
                  <a:moveTo>
                    <a:pt x="290" y="220"/>
                  </a:moveTo>
                  <a:lnTo>
                    <a:pt x="290" y="220"/>
                  </a:lnTo>
                  <a:lnTo>
                    <a:pt x="258" y="192"/>
                  </a:lnTo>
                  <a:lnTo>
                    <a:pt x="228" y="162"/>
                  </a:lnTo>
                  <a:lnTo>
                    <a:pt x="188" y="204"/>
                  </a:lnTo>
                  <a:lnTo>
                    <a:pt x="188" y="204"/>
                  </a:lnTo>
                  <a:lnTo>
                    <a:pt x="220" y="234"/>
                  </a:lnTo>
                  <a:lnTo>
                    <a:pt x="254" y="264"/>
                  </a:lnTo>
                  <a:lnTo>
                    <a:pt x="290" y="220"/>
                  </a:lnTo>
                  <a:close/>
                  <a:moveTo>
                    <a:pt x="338" y="162"/>
                  </a:moveTo>
                  <a:lnTo>
                    <a:pt x="338" y="162"/>
                  </a:lnTo>
                  <a:lnTo>
                    <a:pt x="308" y="136"/>
                  </a:lnTo>
                  <a:lnTo>
                    <a:pt x="280" y="108"/>
                  </a:lnTo>
                  <a:lnTo>
                    <a:pt x="240" y="150"/>
                  </a:lnTo>
                  <a:lnTo>
                    <a:pt x="240" y="150"/>
                  </a:lnTo>
                  <a:lnTo>
                    <a:pt x="270" y="180"/>
                  </a:lnTo>
                  <a:lnTo>
                    <a:pt x="302" y="206"/>
                  </a:lnTo>
                  <a:lnTo>
                    <a:pt x="338" y="162"/>
                  </a:lnTo>
                  <a:close/>
                  <a:moveTo>
                    <a:pt x="336" y="262"/>
                  </a:moveTo>
                  <a:lnTo>
                    <a:pt x="336" y="262"/>
                  </a:lnTo>
                  <a:lnTo>
                    <a:pt x="362" y="282"/>
                  </a:lnTo>
                  <a:lnTo>
                    <a:pt x="388" y="246"/>
                  </a:lnTo>
                  <a:lnTo>
                    <a:pt x="388" y="246"/>
                  </a:lnTo>
                  <a:lnTo>
                    <a:pt x="362" y="228"/>
                  </a:lnTo>
                  <a:lnTo>
                    <a:pt x="336" y="262"/>
                  </a:lnTo>
                  <a:close/>
                  <a:moveTo>
                    <a:pt x="292" y="322"/>
                  </a:moveTo>
                  <a:lnTo>
                    <a:pt x="292" y="322"/>
                  </a:lnTo>
                  <a:lnTo>
                    <a:pt x="320" y="342"/>
                  </a:lnTo>
                  <a:lnTo>
                    <a:pt x="346" y="306"/>
                  </a:lnTo>
                  <a:lnTo>
                    <a:pt x="346" y="306"/>
                  </a:lnTo>
                  <a:lnTo>
                    <a:pt x="318" y="288"/>
                  </a:lnTo>
                  <a:lnTo>
                    <a:pt x="292" y="322"/>
                  </a:lnTo>
                  <a:close/>
                  <a:moveTo>
                    <a:pt x="248" y="382"/>
                  </a:moveTo>
                  <a:lnTo>
                    <a:pt x="248" y="382"/>
                  </a:lnTo>
                  <a:lnTo>
                    <a:pt x="278" y="404"/>
                  </a:lnTo>
                  <a:lnTo>
                    <a:pt x="304" y="368"/>
                  </a:lnTo>
                  <a:lnTo>
                    <a:pt x="304" y="368"/>
                  </a:lnTo>
                  <a:lnTo>
                    <a:pt x="274" y="348"/>
                  </a:lnTo>
                  <a:lnTo>
                    <a:pt x="248" y="382"/>
                  </a:lnTo>
                  <a:close/>
                  <a:moveTo>
                    <a:pt x="302" y="236"/>
                  </a:moveTo>
                  <a:lnTo>
                    <a:pt x="328" y="256"/>
                  </a:lnTo>
                  <a:lnTo>
                    <a:pt x="354" y="222"/>
                  </a:lnTo>
                  <a:lnTo>
                    <a:pt x="330" y="202"/>
                  </a:lnTo>
                  <a:lnTo>
                    <a:pt x="302" y="236"/>
                  </a:lnTo>
                  <a:close/>
                  <a:moveTo>
                    <a:pt x="256" y="294"/>
                  </a:moveTo>
                  <a:lnTo>
                    <a:pt x="284" y="316"/>
                  </a:lnTo>
                  <a:lnTo>
                    <a:pt x="310" y="282"/>
                  </a:lnTo>
                  <a:lnTo>
                    <a:pt x="284" y="260"/>
                  </a:lnTo>
                  <a:lnTo>
                    <a:pt x="256" y="294"/>
                  </a:lnTo>
                  <a:close/>
                  <a:moveTo>
                    <a:pt x="210" y="354"/>
                  </a:moveTo>
                  <a:lnTo>
                    <a:pt x="240" y="376"/>
                  </a:lnTo>
                  <a:lnTo>
                    <a:pt x="266" y="340"/>
                  </a:lnTo>
                  <a:lnTo>
                    <a:pt x="236" y="318"/>
                  </a:lnTo>
                  <a:lnTo>
                    <a:pt x="210" y="3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2" name="Freeform 51">
              <a:extLst>
                <a:ext uri="{FF2B5EF4-FFF2-40B4-BE49-F238E27FC236}">
                  <a16:creationId xmlns:a16="http://schemas.microsoft.com/office/drawing/2014/main" id="{BAF45902-6492-4554-BFC1-1B4F5EC889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4089" y="3563938"/>
              <a:ext cx="514350" cy="434975"/>
            </a:xfrm>
            <a:custGeom>
              <a:avLst/>
              <a:gdLst>
                <a:gd name="T0" fmla="*/ 232 w 324"/>
                <a:gd name="T1" fmla="*/ 180 h 274"/>
                <a:gd name="T2" fmla="*/ 212 w 324"/>
                <a:gd name="T3" fmla="*/ 0 h 274"/>
                <a:gd name="T4" fmla="*/ 294 w 324"/>
                <a:gd name="T5" fmla="*/ 42 h 274"/>
                <a:gd name="T6" fmla="*/ 312 w 324"/>
                <a:gd name="T7" fmla="*/ 170 h 274"/>
                <a:gd name="T8" fmla="*/ 252 w 324"/>
                <a:gd name="T9" fmla="*/ 184 h 274"/>
                <a:gd name="T10" fmla="*/ 246 w 324"/>
                <a:gd name="T11" fmla="*/ 200 h 274"/>
                <a:gd name="T12" fmla="*/ 254 w 324"/>
                <a:gd name="T13" fmla="*/ 208 h 274"/>
                <a:gd name="T14" fmla="*/ 318 w 324"/>
                <a:gd name="T15" fmla="*/ 196 h 274"/>
                <a:gd name="T16" fmla="*/ 262 w 324"/>
                <a:gd name="T17" fmla="*/ 60 h 274"/>
                <a:gd name="T18" fmla="*/ 236 w 324"/>
                <a:gd name="T19" fmla="*/ 62 h 274"/>
                <a:gd name="T20" fmla="*/ 264 w 324"/>
                <a:gd name="T21" fmla="*/ 80 h 274"/>
                <a:gd name="T22" fmla="*/ 266 w 324"/>
                <a:gd name="T23" fmla="*/ 104 h 274"/>
                <a:gd name="T24" fmla="*/ 244 w 324"/>
                <a:gd name="T25" fmla="*/ 128 h 274"/>
                <a:gd name="T26" fmla="*/ 100 w 324"/>
                <a:gd name="T27" fmla="*/ 2 h 274"/>
                <a:gd name="T28" fmla="*/ 204 w 324"/>
                <a:gd name="T29" fmla="*/ 62 h 274"/>
                <a:gd name="T30" fmla="*/ 236 w 324"/>
                <a:gd name="T31" fmla="*/ 242 h 274"/>
                <a:gd name="T32" fmla="*/ 130 w 324"/>
                <a:gd name="T33" fmla="*/ 238 h 274"/>
                <a:gd name="T34" fmla="*/ 104 w 324"/>
                <a:gd name="T35" fmla="*/ 70 h 274"/>
                <a:gd name="T36" fmla="*/ 188 w 324"/>
                <a:gd name="T37" fmla="*/ 194 h 274"/>
                <a:gd name="T38" fmla="*/ 208 w 324"/>
                <a:gd name="T39" fmla="*/ 190 h 274"/>
                <a:gd name="T40" fmla="*/ 152 w 324"/>
                <a:gd name="T41" fmla="*/ 236 h 274"/>
                <a:gd name="T42" fmla="*/ 144 w 324"/>
                <a:gd name="T43" fmla="*/ 204 h 274"/>
                <a:gd name="T44" fmla="*/ 204 w 324"/>
                <a:gd name="T45" fmla="*/ 168 h 274"/>
                <a:gd name="T46" fmla="*/ 134 w 324"/>
                <a:gd name="T47" fmla="*/ 148 h 274"/>
                <a:gd name="T48" fmla="*/ 154 w 324"/>
                <a:gd name="T49" fmla="*/ 144 h 274"/>
                <a:gd name="T50" fmla="*/ 174 w 324"/>
                <a:gd name="T51" fmla="*/ 116 h 274"/>
                <a:gd name="T52" fmla="*/ 170 w 324"/>
                <a:gd name="T53" fmla="*/ 86 h 274"/>
                <a:gd name="T54" fmla="*/ 152 w 324"/>
                <a:gd name="T55" fmla="*/ 120 h 274"/>
                <a:gd name="T56" fmla="*/ 166 w 324"/>
                <a:gd name="T57" fmla="*/ 30 h 274"/>
                <a:gd name="T58" fmla="*/ 190 w 324"/>
                <a:gd name="T59" fmla="*/ 60 h 274"/>
                <a:gd name="T60" fmla="*/ 166 w 324"/>
                <a:gd name="T61" fmla="*/ 30 h 274"/>
                <a:gd name="T62" fmla="*/ 124 w 324"/>
                <a:gd name="T63" fmla="*/ 66 h 274"/>
                <a:gd name="T64" fmla="*/ 144 w 324"/>
                <a:gd name="T65" fmla="*/ 32 h 274"/>
                <a:gd name="T66" fmla="*/ 90 w 324"/>
                <a:gd name="T67" fmla="*/ 2 h 274"/>
                <a:gd name="T68" fmla="*/ 96 w 324"/>
                <a:gd name="T69" fmla="*/ 100 h 274"/>
                <a:gd name="T70" fmla="*/ 76 w 324"/>
                <a:gd name="T71" fmla="*/ 56 h 274"/>
                <a:gd name="T72" fmla="*/ 84 w 324"/>
                <a:gd name="T73" fmla="*/ 182 h 274"/>
                <a:gd name="T74" fmla="*/ 104 w 324"/>
                <a:gd name="T75" fmla="*/ 270 h 274"/>
                <a:gd name="T76" fmla="*/ 54 w 324"/>
                <a:gd name="T77" fmla="*/ 254 h 274"/>
                <a:gd name="T78" fmla="*/ 30 w 324"/>
                <a:gd name="T79" fmla="*/ 130 h 274"/>
                <a:gd name="T80" fmla="*/ 10 w 324"/>
                <a:gd name="T81" fmla="*/ 88 h 274"/>
                <a:gd name="T82" fmla="*/ 0 w 324"/>
                <a:gd name="T83" fmla="*/ 48 h 274"/>
                <a:gd name="T84" fmla="*/ 6 w 324"/>
                <a:gd name="T85" fmla="*/ 42 h 274"/>
                <a:gd name="T86" fmla="*/ 66 w 324"/>
                <a:gd name="T87" fmla="*/ 10 h 274"/>
                <a:gd name="T88" fmla="*/ 72 w 324"/>
                <a:gd name="T89" fmla="*/ 102 h 274"/>
                <a:gd name="T90" fmla="*/ 62 w 324"/>
                <a:gd name="T91" fmla="*/ 104 h 274"/>
                <a:gd name="T92" fmla="*/ 62 w 324"/>
                <a:gd name="T93" fmla="*/ 112 h 274"/>
                <a:gd name="T94" fmla="*/ 72 w 324"/>
                <a:gd name="T95" fmla="*/ 176 h 274"/>
                <a:gd name="T96" fmla="*/ 76 w 324"/>
                <a:gd name="T97" fmla="*/ 184 h 274"/>
                <a:gd name="T98" fmla="*/ 106 w 324"/>
                <a:gd name="T99" fmla="*/ 178 h 274"/>
                <a:gd name="T100" fmla="*/ 112 w 324"/>
                <a:gd name="T101" fmla="*/ 270 h 274"/>
                <a:gd name="T102" fmla="*/ 92 w 324"/>
                <a:gd name="T103" fmla="*/ 18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4" h="274">
                  <a:moveTo>
                    <a:pt x="246" y="240"/>
                  </a:moveTo>
                  <a:lnTo>
                    <a:pt x="246" y="240"/>
                  </a:lnTo>
                  <a:lnTo>
                    <a:pt x="232" y="180"/>
                  </a:lnTo>
                  <a:lnTo>
                    <a:pt x="220" y="122"/>
                  </a:lnTo>
                  <a:lnTo>
                    <a:pt x="214" y="60"/>
                  </a:lnTo>
                  <a:lnTo>
                    <a:pt x="212" y="0"/>
                  </a:lnTo>
                  <a:lnTo>
                    <a:pt x="292" y="0"/>
                  </a:lnTo>
                  <a:lnTo>
                    <a:pt x="292" y="0"/>
                  </a:lnTo>
                  <a:lnTo>
                    <a:pt x="294" y="42"/>
                  </a:lnTo>
                  <a:lnTo>
                    <a:pt x="296" y="86"/>
                  </a:lnTo>
                  <a:lnTo>
                    <a:pt x="302" y="128"/>
                  </a:lnTo>
                  <a:lnTo>
                    <a:pt x="312" y="170"/>
                  </a:lnTo>
                  <a:lnTo>
                    <a:pt x="258" y="182"/>
                  </a:lnTo>
                  <a:lnTo>
                    <a:pt x="258" y="182"/>
                  </a:lnTo>
                  <a:lnTo>
                    <a:pt x="252" y="184"/>
                  </a:lnTo>
                  <a:lnTo>
                    <a:pt x="248" y="188"/>
                  </a:lnTo>
                  <a:lnTo>
                    <a:pt x="246" y="194"/>
                  </a:lnTo>
                  <a:lnTo>
                    <a:pt x="246" y="200"/>
                  </a:lnTo>
                  <a:lnTo>
                    <a:pt x="246" y="200"/>
                  </a:lnTo>
                  <a:lnTo>
                    <a:pt x="250" y="204"/>
                  </a:lnTo>
                  <a:lnTo>
                    <a:pt x="254" y="208"/>
                  </a:lnTo>
                  <a:lnTo>
                    <a:pt x="260" y="210"/>
                  </a:lnTo>
                  <a:lnTo>
                    <a:pt x="266" y="210"/>
                  </a:lnTo>
                  <a:lnTo>
                    <a:pt x="318" y="196"/>
                  </a:lnTo>
                  <a:lnTo>
                    <a:pt x="324" y="218"/>
                  </a:lnTo>
                  <a:lnTo>
                    <a:pt x="246" y="240"/>
                  </a:lnTo>
                  <a:close/>
                  <a:moveTo>
                    <a:pt x="262" y="60"/>
                  </a:moveTo>
                  <a:lnTo>
                    <a:pt x="260" y="36"/>
                  </a:lnTo>
                  <a:lnTo>
                    <a:pt x="234" y="36"/>
                  </a:lnTo>
                  <a:lnTo>
                    <a:pt x="236" y="62"/>
                  </a:lnTo>
                  <a:lnTo>
                    <a:pt x="262" y="60"/>
                  </a:lnTo>
                  <a:close/>
                  <a:moveTo>
                    <a:pt x="266" y="104"/>
                  </a:moveTo>
                  <a:lnTo>
                    <a:pt x="264" y="80"/>
                  </a:lnTo>
                  <a:lnTo>
                    <a:pt x="238" y="82"/>
                  </a:lnTo>
                  <a:lnTo>
                    <a:pt x="240" y="108"/>
                  </a:lnTo>
                  <a:lnTo>
                    <a:pt x="266" y="104"/>
                  </a:lnTo>
                  <a:close/>
                  <a:moveTo>
                    <a:pt x="274" y="148"/>
                  </a:moveTo>
                  <a:lnTo>
                    <a:pt x="270" y="124"/>
                  </a:lnTo>
                  <a:lnTo>
                    <a:pt x="244" y="128"/>
                  </a:lnTo>
                  <a:lnTo>
                    <a:pt x="248" y="152"/>
                  </a:lnTo>
                  <a:lnTo>
                    <a:pt x="274" y="148"/>
                  </a:lnTo>
                  <a:close/>
                  <a:moveTo>
                    <a:pt x="100" y="2"/>
                  </a:moveTo>
                  <a:lnTo>
                    <a:pt x="202" y="0"/>
                  </a:lnTo>
                  <a:lnTo>
                    <a:pt x="202" y="0"/>
                  </a:lnTo>
                  <a:lnTo>
                    <a:pt x="204" y="62"/>
                  </a:lnTo>
                  <a:lnTo>
                    <a:pt x="210" y="122"/>
                  </a:lnTo>
                  <a:lnTo>
                    <a:pt x="222" y="184"/>
                  </a:lnTo>
                  <a:lnTo>
                    <a:pt x="236" y="242"/>
                  </a:lnTo>
                  <a:lnTo>
                    <a:pt x="140" y="270"/>
                  </a:lnTo>
                  <a:lnTo>
                    <a:pt x="140" y="270"/>
                  </a:lnTo>
                  <a:lnTo>
                    <a:pt x="130" y="238"/>
                  </a:lnTo>
                  <a:lnTo>
                    <a:pt x="122" y="204"/>
                  </a:lnTo>
                  <a:lnTo>
                    <a:pt x="112" y="138"/>
                  </a:lnTo>
                  <a:lnTo>
                    <a:pt x="104" y="70"/>
                  </a:lnTo>
                  <a:lnTo>
                    <a:pt x="100" y="2"/>
                  </a:lnTo>
                  <a:lnTo>
                    <a:pt x="100" y="2"/>
                  </a:lnTo>
                  <a:close/>
                  <a:moveTo>
                    <a:pt x="188" y="194"/>
                  </a:moveTo>
                  <a:lnTo>
                    <a:pt x="194" y="224"/>
                  </a:lnTo>
                  <a:lnTo>
                    <a:pt x="214" y="220"/>
                  </a:lnTo>
                  <a:lnTo>
                    <a:pt x="208" y="190"/>
                  </a:lnTo>
                  <a:lnTo>
                    <a:pt x="188" y="194"/>
                  </a:lnTo>
                  <a:close/>
                  <a:moveTo>
                    <a:pt x="144" y="204"/>
                  </a:moveTo>
                  <a:lnTo>
                    <a:pt x="152" y="236"/>
                  </a:lnTo>
                  <a:lnTo>
                    <a:pt x="172" y="230"/>
                  </a:lnTo>
                  <a:lnTo>
                    <a:pt x="166" y="200"/>
                  </a:lnTo>
                  <a:lnTo>
                    <a:pt x="144" y="204"/>
                  </a:lnTo>
                  <a:close/>
                  <a:moveTo>
                    <a:pt x="178" y="140"/>
                  </a:moveTo>
                  <a:lnTo>
                    <a:pt x="182" y="172"/>
                  </a:lnTo>
                  <a:lnTo>
                    <a:pt x="204" y="168"/>
                  </a:lnTo>
                  <a:lnTo>
                    <a:pt x="198" y="138"/>
                  </a:lnTo>
                  <a:lnTo>
                    <a:pt x="178" y="140"/>
                  </a:lnTo>
                  <a:close/>
                  <a:moveTo>
                    <a:pt x="134" y="148"/>
                  </a:moveTo>
                  <a:lnTo>
                    <a:pt x="140" y="180"/>
                  </a:lnTo>
                  <a:lnTo>
                    <a:pt x="160" y="176"/>
                  </a:lnTo>
                  <a:lnTo>
                    <a:pt x="154" y="144"/>
                  </a:lnTo>
                  <a:lnTo>
                    <a:pt x="134" y="148"/>
                  </a:lnTo>
                  <a:close/>
                  <a:moveTo>
                    <a:pt x="170" y="86"/>
                  </a:moveTo>
                  <a:lnTo>
                    <a:pt x="174" y="116"/>
                  </a:lnTo>
                  <a:lnTo>
                    <a:pt x="194" y="114"/>
                  </a:lnTo>
                  <a:lnTo>
                    <a:pt x="190" y="84"/>
                  </a:lnTo>
                  <a:lnTo>
                    <a:pt x="170" y="86"/>
                  </a:lnTo>
                  <a:close/>
                  <a:moveTo>
                    <a:pt x="126" y="90"/>
                  </a:moveTo>
                  <a:lnTo>
                    <a:pt x="130" y="122"/>
                  </a:lnTo>
                  <a:lnTo>
                    <a:pt x="152" y="120"/>
                  </a:lnTo>
                  <a:lnTo>
                    <a:pt x="148" y="88"/>
                  </a:lnTo>
                  <a:lnTo>
                    <a:pt x="126" y="90"/>
                  </a:lnTo>
                  <a:close/>
                  <a:moveTo>
                    <a:pt x="166" y="30"/>
                  </a:moveTo>
                  <a:lnTo>
                    <a:pt x="166" y="30"/>
                  </a:lnTo>
                  <a:lnTo>
                    <a:pt x="168" y="62"/>
                  </a:lnTo>
                  <a:lnTo>
                    <a:pt x="190" y="60"/>
                  </a:lnTo>
                  <a:lnTo>
                    <a:pt x="190" y="60"/>
                  </a:lnTo>
                  <a:lnTo>
                    <a:pt x="188" y="30"/>
                  </a:lnTo>
                  <a:lnTo>
                    <a:pt x="166" y="30"/>
                  </a:lnTo>
                  <a:close/>
                  <a:moveTo>
                    <a:pt x="122" y="32"/>
                  </a:moveTo>
                  <a:lnTo>
                    <a:pt x="122" y="32"/>
                  </a:lnTo>
                  <a:lnTo>
                    <a:pt x="124" y="66"/>
                  </a:lnTo>
                  <a:lnTo>
                    <a:pt x="146" y="64"/>
                  </a:lnTo>
                  <a:lnTo>
                    <a:pt x="146" y="64"/>
                  </a:lnTo>
                  <a:lnTo>
                    <a:pt x="144" y="32"/>
                  </a:lnTo>
                  <a:lnTo>
                    <a:pt x="122" y="32"/>
                  </a:lnTo>
                  <a:close/>
                  <a:moveTo>
                    <a:pt x="74" y="10"/>
                  </a:moveTo>
                  <a:lnTo>
                    <a:pt x="90" y="2"/>
                  </a:lnTo>
                  <a:lnTo>
                    <a:pt x="90" y="2"/>
                  </a:lnTo>
                  <a:lnTo>
                    <a:pt x="92" y="50"/>
                  </a:lnTo>
                  <a:lnTo>
                    <a:pt x="96" y="100"/>
                  </a:lnTo>
                  <a:lnTo>
                    <a:pt x="80" y="102"/>
                  </a:lnTo>
                  <a:lnTo>
                    <a:pt x="80" y="102"/>
                  </a:lnTo>
                  <a:lnTo>
                    <a:pt x="76" y="56"/>
                  </a:lnTo>
                  <a:lnTo>
                    <a:pt x="74" y="10"/>
                  </a:lnTo>
                  <a:lnTo>
                    <a:pt x="74" y="10"/>
                  </a:lnTo>
                  <a:close/>
                  <a:moveTo>
                    <a:pt x="84" y="182"/>
                  </a:moveTo>
                  <a:lnTo>
                    <a:pt x="84" y="182"/>
                  </a:lnTo>
                  <a:lnTo>
                    <a:pt x="94" y="226"/>
                  </a:lnTo>
                  <a:lnTo>
                    <a:pt x="104" y="270"/>
                  </a:lnTo>
                  <a:lnTo>
                    <a:pt x="104" y="270"/>
                  </a:lnTo>
                  <a:lnTo>
                    <a:pt x="54" y="254"/>
                  </a:lnTo>
                  <a:lnTo>
                    <a:pt x="54" y="254"/>
                  </a:lnTo>
                  <a:lnTo>
                    <a:pt x="44" y="212"/>
                  </a:lnTo>
                  <a:lnTo>
                    <a:pt x="36" y="172"/>
                  </a:lnTo>
                  <a:lnTo>
                    <a:pt x="30" y="130"/>
                  </a:lnTo>
                  <a:lnTo>
                    <a:pt x="26" y="88"/>
                  </a:lnTo>
                  <a:lnTo>
                    <a:pt x="10" y="88"/>
                  </a:lnTo>
                  <a:lnTo>
                    <a:pt x="10" y="88"/>
                  </a:lnTo>
                  <a:lnTo>
                    <a:pt x="6" y="88"/>
                  </a:lnTo>
                  <a:lnTo>
                    <a:pt x="4" y="84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2" y="44"/>
                  </a:lnTo>
                  <a:lnTo>
                    <a:pt x="6" y="42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8" y="56"/>
                  </a:lnTo>
                  <a:lnTo>
                    <a:pt x="72" y="102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62" y="104"/>
                  </a:lnTo>
                  <a:lnTo>
                    <a:pt x="62" y="106"/>
                  </a:lnTo>
                  <a:lnTo>
                    <a:pt x="62" y="112"/>
                  </a:lnTo>
                  <a:lnTo>
                    <a:pt x="62" y="112"/>
                  </a:lnTo>
                  <a:lnTo>
                    <a:pt x="66" y="144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82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4" y="182"/>
                  </a:lnTo>
                  <a:close/>
                  <a:moveTo>
                    <a:pt x="106" y="178"/>
                  </a:moveTo>
                  <a:lnTo>
                    <a:pt x="106" y="178"/>
                  </a:lnTo>
                  <a:lnTo>
                    <a:pt x="116" y="226"/>
                  </a:lnTo>
                  <a:lnTo>
                    <a:pt x="130" y="274"/>
                  </a:lnTo>
                  <a:lnTo>
                    <a:pt x="112" y="270"/>
                  </a:lnTo>
                  <a:lnTo>
                    <a:pt x="112" y="270"/>
                  </a:lnTo>
                  <a:lnTo>
                    <a:pt x="100" y="226"/>
                  </a:lnTo>
                  <a:lnTo>
                    <a:pt x="92" y="180"/>
                  </a:lnTo>
                  <a:lnTo>
                    <a:pt x="106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04DB627-702A-4521-B452-8259625555E6}"/>
              </a:ext>
            </a:extLst>
          </p:cNvPr>
          <p:cNvGrpSpPr/>
          <p:nvPr/>
        </p:nvGrpSpPr>
        <p:grpSpPr>
          <a:xfrm>
            <a:off x="7527011" y="1415175"/>
            <a:ext cx="1949450" cy="1638300"/>
            <a:chOff x="2906464" y="1893888"/>
            <a:chExt cx="1949450" cy="1638300"/>
          </a:xfrm>
          <a:solidFill>
            <a:schemeClr val="bg1">
              <a:lumMod val="85000"/>
            </a:schemeClr>
          </a:solidFill>
        </p:grpSpPr>
        <p:sp>
          <p:nvSpPr>
            <p:cNvPr id="24" name="Freeform 52">
              <a:extLst>
                <a:ext uri="{FF2B5EF4-FFF2-40B4-BE49-F238E27FC236}">
                  <a16:creationId xmlns:a16="http://schemas.microsoft.com/office/drawing/2014/main" id="{482AE88E-7928-4C8D-BF60-508F3234C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164" y="2493963"/>
              <a:ext cx="66675" cy="212725"/>
            </a:xfrm>
            <a:custGeom>
              <a:avLst/>
              <a:gdLst>
                <a:gd name="T0" fmla="*/ 34 w 42"/>
                <a:gd name="T1" fmla="*/ 114 h 134"/>
                <a:gd name="T2" fmla="*/ 18 w 42"/>
                <a:gd name="T3" fmla="*/ 134 h 134"/>
                <a:gd name="T4" fmla="*/ 8 w 42"/>
                <a:gd name="T5" fmla="*/ 126 h 134"/>
                <a:gd name="T6" fmla="*/ 24 w 42"/>
                <a:gd name="T7" fmla="*/ 108 h 134"/>
                <a:gd name="T8" fmla="*/ 10 w 42"/>
                <a:gd name="T9" fmla="*/ 96 h 134"/>
                <a:gd name="T10" fmla="*/ 10 w 42"/>
                <a:gd name="T11" fmla="*/ 96 h 134"/>
                <a:gd name="T12" fmla="*/ 6 w 42"/>
                <a:gd name="T13" fmla="*/ 92 h 134"/>
                <a:gd name="T14" fmla="*/ 6 w 42"/>
                <a:gd name="T15" fmla="*/ 88 h 134"/>
                <a:gd name="T16" fmla="*/ 6 w 42"/>
                <a:gd name="T17" fmla="*/ 82 h 134"/>
                <a:gd name="T18" fmla="*/ 8 w 42"/>
                <a:gd name="T19" fmla="*/ 78 h 134"/>
                <a:gd name="T20" fmla="*/ 28 w 42"/>
                <a:gd name="T21" fmla="*/ 56 h 134"/>
                <a:gd name="T22" fmla="*/ 4 w 42"/>
                <a:gd name="T23" fmla="*/ 34 h 134"/>
                <a:gd name="T24" fmla="*/ 4 w 42"/>
                <a:gd name="T25" fmla="*/ 34 h 134"/>
                <a:gd name="T26" fmla="*/ 2 w 42"/>
                <a:gd name="T27" fmla="*/ 30 h 134"/>
                <a:gd name="T28" fmla="*/ 0 w 42"/>
                <a:gd name="T29" fmla="*/ 26 h 134"/>
                <a:gd name="T30" fmla="*/ 2 w 42"/>
                <a:gd name="T31" fmla="*/ 22 h 134"/>
                <a:gd name="T32" fmla="*/ 4 w 42"/>
                <a:gd name="T33" fmla="*/ 18 h 134"/>
                <a:gd name="T34" fmla="*/ 20 w 42"/>
                <a:gd name="T35" fmla="*/ 0 h 134"/>
                <a:gd name="T36" fmla="*/ 30 w 42"/>
                <a:gd name="T37" fmla="*/ 10 h 134"/>
                <a:gd name="T38" fmla="*/ 14 w 42"/>
                <a:gd name="T39" fmla="*/ 26 h 134"/>
                <a:gd name="T40" fmla="*/ 38 w 42"/>
                <a:gd name="T41" fmla="*/ 48 h 134"/>
                <a:gd name="T42" fmla="*/ 38 w 42"/>
                <a:gd name="T43" fmla="*/ 48 h 134"/>
                <a:gd name="T44" fmla="*/ 40 w 42"/>
                <a:gd name="T45" fmla="*/ 52 h 134"/>
                <a:gd name="T46" fmla="*/ 42 w 42"/>
                <a:gd name="T47" fmla="*/ 56 h 134"/>
                <a:gd name="T48" fmla="*/ 42 w 42"/>
                <a:gd name="T49" fmla="*/ 60 h 134"/>
                <a:gd name="T50" fmla="*/ 38 w 42"/>
                <a:gd name="T51" fmla="*/ 64 h 134"/>
                <a:gd name="T52" fmla="*/ 20 w 42"/>
                <a:gd name="T53" fmla="*/ 86 h 134"/>
                <a:gd name="T54" fmla="*/ 32 w 42"/>
                <a:gd name="T55" fmla="*/ 98 h 134"/>
                <a:gd name="T56" fmla="*/ 32 w 42"/>
                <a:gd name="T57" fmla="*/ 98 h 134"/>
                <a:gd name="T58" fmla="*/ 36 w 42"/>
                <a:gd name="T59" fmla="*/ 102 h 134"/>
                <a:gd name="T60" fmla="*/ 38 w 42"/>
                <a:gd name="T61" fmla="*/ 106 h 134"/>
                <a:gd name="T62" fmla="*/ 36 w 42"/>
                <a:gd name="T63" fmla="*/ 112 h 134"/>
                <a:gd name="T64" fmla="*/ 34 w 42"/>
                <a:gd name="T65" fmla="*/ 114 h 134"/>
                <a:gd name="T66" fmla="*/ 34 w 42"/>
                <a:gd name="T67" fmla="*/ 11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134">
                  <a:moveTo>
                    <a:pt x="34" y="114"/>
                  </a:moveTo>
                  <a:lnTo>
                    <a:pt x="18" y="134"/>
                  </a:lnTo>
                  <a:lnTo>
                    <a:pt x="8" y="126"/>
                  </a:lnTo>
                  <a:lnTo>
                    <a:pt x="24" y="108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6" y="92"/>
                  </a:lnTo>
                  <a:lnTo>
                    <a:pt x="6" y="88"/>
                  </a:lnTo>
                  <a:lnTo>
                    <a:pt x="6" y="82"/>
                  </a:lnTo>
                  <a:lnTo>
                    <a:pt x="8" y="78"/>
                  </a:lnTo>
                  <a:lnTo>
                    <a:pt x="28" y="56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2" y="22"/>
                  </a:lnTo>
                  <a:lnTo>
                    <a:pt x="4" y="18"/>
                  </a:lnTo>
                  <a:lnTo>
                    <a:pt x="20" y="0"/>
                  </a:lnTo>
                  <a:lnTo>
                    <a:pt x="30" y="10"/>
                  </a:lnTo>
                  <a:lnTo>
                    <a:pt x="14" y="26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40" y="52"/>
                  </a:lnTo>
                  <a:lnTo>
                    <a:pt x="42" y="56"/>
                  </a:lnTo>
                  <a:lnTo>
                    <a:pt x="42" y="60"/>
                  </a:lnTo>
                  <a:lnTo>
                    <a:pt x="38" y="64"/>
                  </a:lnTo>
                  <a:lnTo>
                    <a:pt x="20" y="86"/>
                  </a:lnTo>
                  <a:lnTo>
                    <a:pt x="32" y="98"/>
                  </a:lnTo>
                  <a:lnTo>
                    <a:pt x="32" y="98"/>
                  </a:lnTo>
                  <a:lnTo>
                    <a:pt x="36" y="102"/>
                  </a:lnTo>
                  <a:lnTo>
                    <a:pt x="38" y="106"/>
                  </a:lnTo>
                  <a:lnTo>
                    <a:pt x="36" y="112"/>
                  </a:lnTo>
                  <a:lnTo>
                    <a:pt x="34" y="114"/>
                  </a:lnTo>
                  <a:lnTo>
                    <a:pt x="34" y="1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5" name="Freeform 53">
              <a:extLst>
                <a:ext uri="{FF2B5EF4-FFF2-40B4-BE49-F238E27FC236}">
                  <a16:creationId xmlns:a16="http://schemas.microsoft.com/office/drawing/2014/main" id="{E0B1D046-5C63-41C8-8F73-30352C52E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6864" y="2452688"/>
              <a:ext cx="136525" cy="269875"/>
            </a:xfrm>
            <a:custGeom>
              <a:avLst/>
              <a:gdLst>
                <a:gd name="T0" fmla="*/ 58 w 86"/>
                <a:gd name="T1" fmla="*/ 10 h 170"/>
                <a:gd name="T2" fmla="*/ 52 w 86"/>
                <a:gd name="T3" fmla="*/ 8 h 170"/>
                <a:gd name="T4" fmla="*/ 50 w 86"/>
                <a:gd name="T5" fmla="*/ 16 h 170"/>
                <a:gd name="T6" fmla="*/ 38 w 86"/>
                <a:gd name="T7" fmla="*/ 30 h 170"/>
                <a:gd name="T8" fmla="*/ 34 w 86"/>
                <a:gd name="T9" fmla="*/ 28 h 170"/>
                <a:gd name="T10" fmla="*/ 30 w 86"/>
                <a:gd name="T11" fmla="*/ 36 h 170"/>
                <a:gd name="T12" fmla="*/ 20 w 86"/>
                <a:gd name="T13" fmla="*/ 50 h 170"/>
                <a:gd name="T14" fmla="*/ 16 w 86"/>
                <a:gd name="T15" fmla="*/ 48 h 170"/>
                <a:gd name="T16" fmla="*/ 12 w 86"/>
                <a:gd name="T17" fmla="*/ 56 h 170"/>
                <a:gd name="T18" fmla="*/ 10 w 86"/>
                <a:gd name="T19" fmla="*/ 64 h 170"/>
                <a:gd name="T20" fmla="*/ 4 w 86"/>
                <a:gd name="T21" fmla="*/ 70 h 170"/>
                <a:gd name="T22" fmla="*/ 0 w 86"/>
                <a:gd name="T23" fmla="*/ 82 h 170"/>
                <a:gd name="T24" fmla="*/ 2 w 86"/>
                <a:gd name="T25" fmla="*/ 96 h 170"/>
                <a:gd name="T26" fmla="*/ 8 w 86"/>
                <a:gd name="T27" fmla="*/ 110 h 170"/>
                <a:gd name="T28" fmla="*/ 20 w 86"/>
                <a:gd name="T29" fmla="*/ 118 h 170"/>
                <a:gd name="T30" fmla="*/ 18 w 86"/>
                <a:gd name="T31" fmla="*/ 124 h 170"/>
                <a:gd name="T32" fmla="*/ 26 w 86"/>
                <a:gd name="T33" fmla="*/ 126 h 170"/>
                <a:gd name="T34" fmla="*/ 40 w 86"/>
                <a:gd name="T35" fmla="*/ 134 h 170"/>
                <a:gd name="T36" fmla="*/ 40 w 86"/>
                <a:gd name="T37" fmla="*/ 140 h 170"/>
                <a:gd name="T38" fmla="*/ 46 w 86"/>
                <a:gd name="T39" fmla="*/ 142 h 170"/>
                <a:gd name="T40" fmla="*/ 60 w 86"/>
                <a:gd name="T41" fmla="*/ 150 h 170"/>
                <a:gd name="T42" fmla="*/ 60 w 86"/>
                <a:gd name="T43" fmla="*/ 156 h 170"/>
                <a:gd name="T44" fmla="*/ 66 w 86"/>
                <a:gd name="T45" fmla="*/ 158 h 170"/>
                <a:gd name="T46" fmla="*/ 84 w 86"/>
                <a:gd name="T47" fmla="*/ 170 h 170"/>
                <a:gd name="T48" fmla="*/ 70 w 86"/>
                <a:gd name="T49" fmla="*/ 154 h 170"/>
                <a:gd name="T50" fmla="*/ 70 w 86"/>
                <a:gd name="T51" fmla="*/ 150 h 170"/>
                <a:gd name="T52" fmla="*/ 64 w 86"/>
                <a:gd name="T53" fmla="*/ 146 h 170"/>
                <a:gd name="T54" fmla="*/ 50 w 86"/>
                <a:gd name="T55" fmla="*/ 138 h 170"/>
                <a:gd name="T56" fmla="*/ 50 w 86"/>
                <a:gd name="T57" fmla="*/ 134 h 170"/>
                <a:gd name="T58" fmla="*/ 44 w 86"/>
                <a:gd name="T59" fmla="*/ 130 h 170"/>
                <a:gd name="T60" fmla="*/ 30 w 86"/>
                <a:gd name="T61" fmla="*/ 122 h 170"/>
                <a:gd name="T62" fmla="*/ 30 w 86"/>
                <a:gd name="T63" fmla="*/ 116 h 170"/>
                <a:gd name="T64" fmla="*/ 24 w 86"/>
                <a:gd name="T65" fmla="*/ 114 h 170"/>
                <a:gd name="T66" fmla="*/ 16 w 86"/>
                <a:gd name="T67" fmla="*/ 112 h 170"/>
                <a:gd name="T68" fmla="*/ 12 w 86"/>
                <a:gd name="T69" fmla="*/ 106 h 170"/>
                <a:gd name="T70" fmla="*/ 6 w 86"/>
                <a:gd name="T71" fmla="*/ 96 h 170"/>
                <a:gd name="T72" fmla="*/ 4 w 86"/>
                <a:gd name="T73" fmla="*/ 84 h 170"/>
                <a:gd name="T74" fmla="*/ 8 w 86"/>
                <a:gd name="T75" fmla="*/ 70 h 170"/>
                <a:gd name="T76" fmla="*/ 16 w 86"/>
                <a:gd name="T77" fmla="*/ 60 h 170"/>
                <a:gd name="T78" fmla="*/ 22 w 86"/>
                <a:gd name="T79" fmla="*/ 60 h 170"/>
                <a:gd name="T80" fmla="*/ 24 w 86"/>
                <a:gd name="T81" fmla="*/ 54 h 170"/>
                <a:gd name="T82" fmla="*/ 34 w 86"/>
                <a:gd name="T83" fmla="*/ 40 h 170"/>
                <a:gd name="T84" fmla="*/ 40 w 86"/>
                <a:gd name="T85" fmla="*/ 40 h 170"/>
                <a:gd name="T86" fmla="*/ 42 w 86"/>
                <a:gd name="T87" fmla="*/ 34 h 170"/>
                <a:gd name="T88" fmla="*/ 54 w 86"/>
                <a:gd name="T89" fmla="*/ 20 h 170"/>
                <a:gd name="T90" fmla="*/ 58 w 86"/>
                <a:gd name="T91" fmla="*/ 22 h 170"/>
                <a:gd name="T92" fmla="*/ 62 w 86"/>
                <a:gd name="T93" fmla="*/ 14 h 170"/>
                <a:gd name="T94" fmla="*/ 70 w 86"/>
                <a:gd name="T95" fmla="*/ 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6" h="170">
                  <a:moveTo>
                    <a:pt x="68" y="0"/>
                  </a:moveTo>
                  <a:lnTo>
                    <a:pt x="58" y="10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0" y="12"/>
                  </a:lnTo>
                  <a:lnTo>
                    <a:pt x="50" y="16"/>
                  </a:lnTo>
                  <a:lnTo>
                    <a:pt x="50" y="18"/>
                  </a:lnTo>
                  <a:lnTo>
                    <a:pt x="38" y="30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0" y="32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20" y="50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2" y="52"/>
                  </a:lnTo>
                  <a:lnTo>
                    <a:pt x="12" y="56"/>
                  </a:lnTo>
                  <a:lnTo>
                    <a:pt x="14" y="58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4" y="70"/>
                  </a:lnTo>
                  <a:lnTo>
                    <a:pt x="2" y="76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2" y="96"/>
                  </a:lnTo>
                  <a:lnTo>
                    <a:pt x="4" y="104"/>
                  </a:lnTo>
                  <a:lnTo>
                    <a:pt x="8" y="110"/>
                  </a:lnTo>
                  <a:lnTo>
                    <a:pt x="14" y="114"/>
                  </a:lnTo>
                  <a:lnTo>
                    <a:pt x="20" y="118"/>
                  </a:lnTo>
                  <a:lnTo>
                    <a:pt x="18" y="120"/>
                  </a:lnTo>
                  <a:lnTo>
                    <a:pt x="18" y="124"/>
                  </a:lnTo>
                  <a:lnTo>
                    <a:pt x="22" y="126"/>
                  </a:lnTo>
                  <a:lnTo>
                    <a:pt x="26" y="126"/>
                  </a:lnTo>
                  <a:lnTo>
                    <a:pt x="26" y="124"/>
                  </a:lnTo>
                  <a:lnTo>
                    <a:pt x="40" y="134"/>
                  </a:lnTo>
                  <a:lnTo>
                    <a:pt x="40" y="136"/>
                  </a:lnTo>
                  <a:lnTo>
                    <a:pt x="40" y="140"/>
                  </a:lnTo>
                  <a:lnTo>
                    <a:pt x="44" y="142"/>
                  </a:lnTo>
                  <a:lnTo>
                    <a:pt x="46" y="142"/>
                  </a:lnTo>
                  <a:lnTo>
                    <a:pt x="48" y="140"/>
                  </a:lnTo>
                  <a:lnTo>
                    <a:pt x="60" y="150"/>
                  </a:lnTo>
                  <a:lnTo>
                    <a:pt x="60" y="152"/>
                  </a:lnTo>
                  <a:lnTo>
                    <a:pt x="60" y="156"/>
                  </a:lnTo>
                  <a:lnTo>
                    <a:pt x="64" y="158"/>
                  </a:lnTo>
                  <a:lnTo>
                    <a:pt x="66" y="158"/>
                  </a:lnTo>
                  <a:lnTo>
                    <a:pt x="68" y="156"/>
                  </a:lnTo>
                  <a:lnTo>
                    <a:pt x="84" y="170"/>
                  </a:lnTo>
                  <a:lnTo>
                    <a:pt x="86" y="166"/>
                  </a:lnTo>
                  <a:lnTo>
                    <a:pt x="70" y="154"/>
                  </a:lnTo>
                  <a:lnTo>
                    <a:pt x="72" y="152"/>
                  </a:lnTo>
                  <a:lnTo>
                    <a:pt x="70" y="150"/>
                  </a:lnTo>
                  <a:lnTo>
                    <a:pt x="68" y="146"/>
                  </a:lnTo>
                  <a:lnTo>
                    <a:pt x="64" y="146"/>
                  </a:lnTo>
                  <a:lnTo>
                    <a:pt x="62" y="148"/>
                  </a:lnTo>
                  <a:lnTo>
                    <a:pt x="50" y="138"/>
                  </a:lnTo>
                  <a:lnTo>
                    <a:pt x="52" y="136"/>
                  </a:lnTo>
                  <a:lnTo>
                    <a:pt x="50" y="134"/>
                  </a:lnTo>
                  <a:lnTo>
                    <a:pt x="46" y="130"/>
                  </a:lnTo>
                  <a:lnTo>
                    <a:pt x="44" y="130"/>
                  </a:lnTo>
                  <a:lnTo>
                    <a:pt x="42" y="132"/>
                  </a:lnTo>
                  <a:lnTo>
                    <a:pt x="30" y="122"/>
                  </a:lnTo>
                  <a:lnTo>
                    <a:pt x="30" y="120"/>
                  </a:lnTo>
                  <a:lnTo>
                    <a:pt x="30" y="116"/>
                  </a:lnTo>
                  <a:lnTo>
                    <a:pt x="26" y="114"/>
                  </a:lnTo>
                  <a:lnTo>
                    <a:pt x="24" y="114"/>
                  </a:lnTo>
                  <a:lnTo>
                    <a:pt x="22" y="116"/>
                  </a:lnTo>
                  <a:lnTo>
                    <a:pt x="16" y="112"/>
                  </a:lnTo>
                  <a:lnTo>
                    <a:pt x="16" y="112"/>
                  </a:lnTo>
                  <a:lnTo>
                    <a:pt x="12" y="106"/>
                  </a:lnTo>
                  <a:lnTo>
                    <a:pt x="8" y="102"/>
                  </a:lnTo>
                  <a:lnTo>
                    <a:pt x="6" y="96"/>
                  </a:lnTo>
                  <a:lnTo>
                    <a:pt x="4" y="90"/>
                  </a:lnTo>
                  <a:lnTo>
                    <a:pt x="4" y="84"/>
                  </a:lnTo>
                  <a:lnTo>
                    <a:pt x="6" y="76"/>
                  </a:lnTo>
                  <a:lnTo>
                    <a:pt x="8" y="70"/>
                  </a:lnTo>
                  <a:lnTo>
                    <a:pt x="12" y="66"/>
                  </a:lnTo>
                  <a:lnTo>
                    <a:pt x="16" y="60"/>
                  </a:lnTo>
                  <a:lnTo>
                    <a:pt x="18" y="62"/>
                  </a:lnTo>
                  <a:lnTo>
                    <a:pt x="22" y="60"/>
                  </a:lnTo>
                  <a:lnTo>
                    <a:pt x="24" y="56"/>
                  </a:lnTo>
                  <a:lnTo>
                    <a:pt x="24" y="54"/>
                  </a:lnTo>
                  <a:lnTo>
                    <a:pt x="22" y="52"/>
                  </a:lnTo>
                  <a:lnTo>
                    <a:pt x="34" y="40"/>
                  </a:lnTo>
                  <a:lnTo>
                    <a:pt x="36" y="40"/>
                  </a:lnTo>
                  <a:lnTo>
                    <a:pt x="40" y="40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2"/>
                  </a:lnTo>
                  <a:lnTo>
                    <a:pt x="54" y="20"/>
                  </a:lnTo>
                  <a:lnTo>
                    <a:pt x="56" y="22"/>
                  </a:lnTo>
                  <a:lnTo>
                    <a:pt x="58" y="22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0" y="12"/>
                  </a:lnTo>
                  <a:lnTo>
                    <a:pt x="70" y="2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6" name="Freeform 54">
              <a:extLst>
                <a:ext uri="{FF2B5EF4-FFF2-40B4-BE49-F238E27FC236}">
                  <a16:creationId xmlns:a16="http://schemas.microsoft.com/office/drawing/2014/main" id="{528503AD-5CD7-4CA5-8C05-118ABA43E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339" y="2170113"/>
              <a:ext cx="117475" cy="212725"/>
            </a:xfrm>
            <a:custGeom>
              <a:avLst/>
              <a:gdLst>
                <a:gd name="T0" fmla="*/ 62 w 74"/>
                <a:gd name="T1" fmla="*/ 6 h 134"/>
                <a:gd name="T2" fmla="*/ 58 w 74"/>
                <a:gd name="T3" fmla="*/ 4 h 134"/>
                <a:gd name="T4" fmla="*/ 54 w 74"/>
                <a:gd name="T5" fmla="*/ 10 h 134"/>
                <a:gd name="T6" fmla="*/ 44 w 74"/>
                <a:gd name="T7" fmla="*/ 20 h 134"/>
                <a:gd name="T8" fmla="*/ 40 w 74"/>
                <a:gd name="T9" fmla="*/ 16 h 134"/>
                <a:gd name="T10" fmla="*/ 36 w 74"/>
                <a:gd name="T11" fmla="*/ 22 h 134"/>
                <a:gd name="T12" fmla="*/ 24 w 74"/>
                <a:gd name="T13" fmla="*/ 32 h 134"/>
                <a:gd name="T14" fmla="*/ 20 w 74"/>
                <a:gd name="T15" fmla="*/ 30 h 134"/>
                <a:gd name="T16" fmla="*/ 16 w 74"/>
                <a:gd name="T17" fmla="*/ 34 h 134"/>
                <a:gd name="T18" fmla="*/ 12 w 74"/>
                <a:gd name="T19" fmla="*/ 40 h 134"/>
                <a:gd name="T20" fmla="*/ 4 w 74"/>
                <a:gd name="T21" fmla="*/ 48 h 134"/>
                <a:gd name="T22" fmla="*/ 0 w 74"/>
                <a:gd name="T23" fmla="*/ 70 h 134"/>
                <a:gd name="T24" fmla="*/ 4 w 74"/>
                <a:gd name="T25" fmla="*/ 82 h 134"/>
                <a:gd name="T26" fmla="*/ 6 w 74"/>
                <a:gd name="T27" fmla="*/ 88 h 134"/>
                <a:gd name="T28" fmla="*/ 8 w 74"/>
                <a:gd name="T29" fmla="*/ 92 h 134"/>
                <a:gd name="T30" fmla="*/ 12 w 74"/>
                <a:gd name="T31" fmla="*/ 92 h 134"/>
                <a:gd name="T32" fmla="*/ 18 w 74"/>
                <a:gd name="T33" fmla="*/ 104 h 134"/>
                <a:gd name="T34" fmla="*/ 22 w 74"/>
                <a:gd name="T35" fmla="*/ 110 h 134"/>
                <a:gd name="T36" fmla="*/ 24 w 74"/>
                <a:gd name="T37" fmla="*/ 108 h 134"/>
                <a:gd name="T38" fmla="*/ 32 w 74"/>
                <a:gd name="T39" fmla="*/ 120 h 134"/>
                <a:gd name="T40" fmla="*/ 34 w 74"/>
                <a:gd name="T41" fmla="*/ 126 h 134"/>
                <a:gd name="T42" fmla="*/ 38 w 74"/>
                <a:gd name="T43" fmla="*/ 126 h 134"/>
                <a:gd name="T44" fmla="*/ 46 w 74"/>
                <a:gd name="T45" fmla="*/ 132 h 134"/>
                <a:gd name="T46" fmla="*/ 42 w 74"/>
                <a:gd name="T47" fmla="*/ 122 h 134"/>
                <a:gd name="T48" fmla="*/ 40 w 74"/>
                <a:gd name="T49" fmla="*/ 118 h 134"/>
                <a:gd name="T50" fmla="*/ 36 w 74"/>
                <a:gd name="T51" fmla="*/ 118 h 134"/>
                <a:gd name="T52" fmla="*/ 28 w 74"/>
                <a:gd name="T53" fmla="*/ 106 h 134"/>
                <a:gd name="T54" fmla="*/ 26 w 74"/>
                <a:gd name="T55" fmla="*/ 100 h 134"/>
                <a:gd name="T56" fmla="*/ 22 w 74"/>
                <a:gd name="T57" fmla="*/ 102 h 134"/>
                <a:gd name="T58" fmla="*/ 16 w 74"/>
                <a:gd name="T59" fmla="*/ 88 h 134"/>
                <a:gd name="T60" fmla="*/ 14 w 74"/>
                <a:gd name="T61" fmla="*/ 84 h 134"/>
                <a:gd name="T62" fmla="*/ 10 w 74"/>
                <a:gd name="T63" fmla="*/ 84 h 134"/>
                <a:gd name="T64" fmla="*/ 6 w 74"/>
                <a:gd name="T65" fmla="*/ 80 h 134"/>
                <a:gd name="T66" fmla="*/ 2 w 74"/>
                <a:gd name="T67" fmla="*/ 60 h 134"/>
                <a:gd name="T68" fmla="*/ 14 w 74"/>
                <a:gd name="T69" fmla="*/ 42 h 134"/>
                <a:gd name="T70" fmla="*/ 20 w 74"/>
                <a:gd name="T71" fmla="*/ 40 h 134"/>
                <a:gd name="T72" fmla="*/ 26 w 74"/>
                <a:gd name="T73" fmla="*/ 38 h 134"/>
                <a:gd name="T74" fmla="*/ 26 w 74"/>
                <a:gd name="T75" fmla="*/ 34 h 134"/>
                <a:gd name="T76" fmla="*/ 40 w 74"/>
                <a:gd name="T77" fmla="*/ 28 h 134"/>
                <a:gd name="T78" fmla="*/ 46 w 74"/>
                <a:gd name="T79" fmla="*/ 26 h 134"/>
                <a:gd name="T80" fmla="*/ 44 w 74"/>
                <a:gd name="T81" fmla="*/ 22 h 134"/>
                <a:gd name="T82" fmla="*/ 58 w 74"/>
                <a:gd name="T83" fmla="*/ 14 h 134"/>
                <a:gd name="T84" fmla="*/ 64 w 74"/>
                <a:gd name="T85" fmla="*/ 14 h 134"/>
                <a:gd name="T86" fmla="*/ 64 w 74"/>
                <a:gd name="T87" fmla="*/ 10 h 134"/>
                <a:gd name="T88" fmla="*/ 72 w 74"/>
                <a:gd name="T8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" h="134">
                  <a:moveTo>
                    <a:pt x="72" y="0"/>
                  </a:moveTo>
                  <a:lnTo>
                    <a:pt x="62" y="6"/>
                  </a:lnTo>
                  <a:lnTo>
                    <a:pt x="62" y="4"/>
                  </a:lnTo>
                  <a:lnTo>
                    <a:pt x="58" y="4"/>
                  </a:lnTo>
                  <a:lnTo>
                    <a:pt x="56" y="6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44" y="20"/>
                  </a:lnTo>
                  <a:lnTo>
                    <a:pt x="42" y="18"/>
                  </a:lnTo>
                  <a:lnTo>
                    <a:pt x="40" y="16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4"/>
                  </a:lnTo>
                  <a:lnTo>
                    <a:pt x="24" y="32"/>
                  </a:lnTo>
                  <a:lnTo>
                    <a:pt x="22" y="30"/>
                  </a:lnTo>
                  <a:lnTo>
                    <a:pt x="20" y="30"/>
                  </a:lnTo>
                  <a:lnTo>
                    <a:pt x="18" y="32"/>
                  </a:lnTo>
                  <a:lnTo>
                    <a:pt x="16" y="34"/>
                  </a:lnTo>
                  <a:lnTo>
                    <a:pt x="18" y="36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4" y="48"/>
                  </a:lnTo>
                  <a:lnTo>
                    <a:pt x="0" y="60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4" y="82"/>
                  </a:lnTo>
                  <a:lnTo>
                    <a:pt x="8" y="86"/>
                  </a:lnTo>
                  <a:lnTo>
                    <a:pt x="6" y="88"/>
                  </a:lnTo>
                  <a:lnTo>
                    <a:pt x="6" y="90"/>
                  </a:lnTo>
                  <a:lnTo>
                    <a:pt x="8" y="92"/>
                  </a:lnTo>
                  <a:lnTo>
                    <a:pt x="10" y="94"/>
                  </a:lnTo>
                  <a:lnTo>
                    <a:pt x="12" y="92"/>
                  </a:lnTo>
                  <a:lnTo>
                    <a:pt x="20" y="102"/>
                  </a:lnTo>
                  <a:lnTo>
                    <a:pt x="18" y="104"/>
                  </a:lnTo>
                  <a:lnTo>
                    <a:pt x="18" y="106"/>
                  </a:lnTo>
                  <a:lnTo>
                    <a:pt x="22" y="110"/>
                  </a:lnTo>
                  <a:lnTo>
                    <a:pt x="24" y="110"/>
                  </a:lnTo>
                  <a:lnTo>
                    <a:pt x="24" y="108"/>
                  </a:lnTo>
                  <a:lnTo>
                    <a:pt x="34" y="120"/>
                  </a:lnTo>
                  <a:lnTo>
                    <a:pt x="32" y="120"/>
                  </a:lnTo>
                  <a:lnTo>
                    <a:pt x="32" y="124"/>
                  </a:lnTo>
                  <a:lnTo>
                    <a:pt x="34" y="126"/>
                  </a:lnTo>
                  <a:lnTo>
                    <a:pt x="36" y="126"/>
                  </a:lnTo>
                  <a:lnTo>
                    <a:pt x="38" y="126"/>
                  </a:lnTo>
                  <a:lnTo>
                    <a:pt x="44" y="134"/>
                  </a:lnTo>
                  <a:lnTo>
                    <a:pt x="46" y="132"/>
                  </a:lnTo>
                  <a:lnTo>
                    <a:pt x="40" y="124"/>
                  </a:lnTo>
                  <a:lnTo>
                    <a:pt x="42" y="122"/>
                  </a:lnTo>
                  <a:lnTo>
                    <a:pt x="42" y="120"/>
                  </a:lnTo>
                  <a:lnTo>
                    <a:pt x="40" y="118"/>
                  </a:lnTo>
                  <a:lnTo>
                    <a:pt x="38" y="116"/>
                  </a:lnTo>
                  <a:lnTo>
                    <a:pt x="36" y="118"/>
                  </a:lnTo>
                  <a:lnTo>
                    <a:pt x="28" y="106"/>
                  </a:lnTo>
                  <a:lnTo>
                    <a:pt x="28" y="106"/>
                  </a:lnTo>
                  <a:lnTo>
                    <a:pt x="30" y="104"/>
                  </a:lnTo>
                  <a:lnTo>
                    <a:pt x="26" y="100"/>
                  </a:lnTo>
                  <a:lnTo>
                    <a:pt x="24" y="100"/>
                  </a:lnTo>
                  <a:lnTo>
                    <a:pt x="22" y="102"/>
                  </a:lnTo>
                  <a:lnTo>
                    <a:pt x="14" y="90"/>
                  </a:lnTo>
                  <a:lnTo>
                    <a:pt x="16" y="88"/>
                  </a:lnTo>
                  <a:lnTo>
                    <a:pt x="16" y="86"/>
                  </a:lnTo>
                  <a:lnTo>
                    <a:pt x="14" y="84"/>
                  </a:lnTo>
                  <a:lnTo>
                    <a:pt x="12" y="84"/>
                  </a:lnTo>
                  <a:lnTo>
                    <a:pt x="10" y="84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2" y="70"/>
                  </a:lnTo>
                  <a:lnTo>
                    <a:pt x="2" y="60"/>
                  </a:lnTo>
                  <a:lnTo>
                    <a:pt x="6" y="50"/>
                  </a:lnTo>
                  <a:lnTo>
                    <a:pt x="14" y="42"/>
                  </a:lnTo>
                  <a:lnTo>
                    <a:pt x="20" y="38"/>
                  </a:lnTo>
                  <a:lnTo>
                    <a:pt x="20" y="40"/>
                  </a:lnTo>
                  <a:lnTo>
                    <a:pt x="22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38" y="26"/>
                  </a:lnTo>
                  <a:lnTo>
                    <a:pt x="40" y="28"/>
                  </a:lnTo>
                  <a:lnTo>
                    <a:pt x="42" y="28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44" y="22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60" y="16"/>
                  </a:lnTo>
                  <a:lnTo>
                    <a:pt x="64" y="14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74" y="2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7" name="Freeform 55">
              <a:extLst>
                <a:ext uri="{FF2B5EF4-FFF2-40B4-BE49-F238E27FC236}">
                  <a16:creationId xmlns:a16="http://schemas.microsoft.com/office/drawing/2014/main" id="{37E8A250-79BA-4C06-AA09-B03B78C50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139" y="2239963"/>
              <a:ext cx="257175" cy="117475"/>
            </a:xfrm>
            <a:custGeom>
              <a:avLst/>
              <a:gdLst>
                <a:gd name="T0" fmla="*/ 130 w 162"/>
                <a:gd name="T1" fmla="*/ 10 h 74"/>
                <a:gd name="T2" fmla="*/ 110 w 162"/>
                <a:gd name="T3" fmla="*/ 22 h 74"/>
                <a:gd name="T4" fmla="*/ 98 w 162"/>
                <a:gd name="T5" fmla="*/ 4 h 74"/>
                <a:gd name="T6" fmla="*/ 98 w 162"/>
                <a:gd name="T7" fmla="*/ 4 h 74"/>
                <a:gd name="T8" fmla="*/ 94 w 162"/>
                <a:gd name="T9" fmla="*/ 0 h 74"/>
                <a:gd name="T10" fmla="*/ 92 w 162"/>
                <a:gd name="T11" fmla="*/ 0 h 74"/>
                <a:gd name="T12" fmla="*/ 88 w 162"/>
                <a:gd name="T13" fmla="*/ 0 h 74"/>
                <a:gd name="T14" fmla="*/ 84 w 162"/>
                <a:gd name="T15" fmla="*/ 2 h 74"/>
                <a:gd name="T16" fmla="*/ 84 w 162"/>
                <a:gd name="T17" fmla="*/ 2 h 74"/>
                <a:gd name="T18" fmla="*/ 40 w 162"/>
                <a:gd name="T19" fmla="*/ 32 h 74"/>
                <a:gd name="T20" fmla="*/ 0 w 162"/>
                <a:gd name="T21" fmla="*/ 66 h 74"/>
                <a:gd name="T22" fmla="*/ 6 w 162"/>
                <a:gd name="T23" fmla="*/ 74 h 74"/>
                <a:gd name="T24" fmla="*/ 6 w 162"/>
                <a:gd name="T25" fmla="*/ 74 h 74"/>
                <a:gd name="T26" fmla="*/ 46 w 162"/>
                <a:gd name="T27" fmla="*/ 40 h 74"/>
                <a:gd name="T28" fmla="*/ 90 w 162"/>
                <a:gd name="T29" fmla="*/ 10 h 74"/>
                <a:gd name="T30" fmla="*/ 102 w 162"/>
                <a:gd name="T31" fmla="*/ 30 h 74"/>
                <a:gd name="T32" fmla="*/ 102 w 162"/>
                <a:gd name="T33" fmla="*/ 30 h 74"/>
                <a:gd name="T34" fmla="*/ 104 w 162"/>
                <a:gd name="T35" fmla="*/ 32 h 74"/>
                <a:gd name="T36" fmla="*/ 108 w 162"/>
                <a:gd name="T37" fmla="*/ 32 h 74"/>
                <a:gd name="T38" fmla="*/ 112 w 162"/>
                <a:gd name="T39" fmla="*/ 32 h 74"/>
                <a:gd name="T40" fmla="*/ 114 w 162"/>
                <a:gd name="T41" fmla="*/ 32 h 74"/>
                <a:gd name="T42" fmla="*/ 136 w 162"/>
                <a:gd name="T43" fmla="*/ 18 h 74"/>
                <a:gd name="T44" fmla="*/ 152 w 162"/>
                <a:gd name="T45" fmla="*/ 46 h 74"/>
                <a:gd name="T46" fmla="*/ 162 w 162"/>
                <a:gd name="T47" fmla="*/ 40 h 74"/>
                <a:gd name="T48" fmla="*/ 144 w 162"/>
                <a:gd name="T49" fmla="*/ 12 h 74"/>
                <a:gd name="T50" fmla="*/ 144 w 162"/>
                <a:gd name="T51" fmla="*/ 12 h 74"/>
                <a:gd name="T52" fmla="*/ 140 w 162"/>
                <a:gd name="T53" fmla="*/ 10 h 74"/>
                <a:gd name="T54" fmla="*/ 138 w 162"/>
                <a:gd name="T55" fmla="*/ 8 h 74"/>
                <a:gd name="T56" fmla="*/ 134 w 162"/>
                <a:gd name="T57" fmla="*/ 8 h 74"/>
                <a:gd name="T58" fmla="*/ 130 w 162"/>
                <a:gd name="T59" fmla="*/ 10 h 74"/>
                <a:gd name="T60" fmla="*/ 130 w 162"/>
                <a:gd name="T61" fmla="*/ 1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2" h="74">
                  <a:moveTo>
                    <a:pt x="130" y="10"/>
                  </a:moveTo>
                  <a:lnTo>
                    <a:pt x="110" y="22"/>
                  </a:lnTo>
                  <a:lnTo>
                    <a:pt x="98" y="4"/>
                  </a:lnTo>
                  <a:lnTo>
                    <a:pt x="98" y="4"/>
                  </a:lnTo>
                  <a:lnTo>
                    <a:pt x="94" y="0"/>
                  </a:lnTo>
                  <a:lnTo>
                    <a:pt x="92" y="0"/>
                  </a:lnTo>
                  <a:lnTo>
                    <a:pt x="88" y="0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40" y="32"/>
                  </a:lnTo>
                  <a:lnTo>
                    <a:pt x="0" y="66"/>
                  </a:lnTo>
                  <a:lnTo>
                    <a:pt x="6" y="74"/>
                  </a:lnTo>
                  <a:lnTo>
                    <a:pt x="6" y="74"/>
                  </a:lnTo>
                  <a:lnTo>
                    <a:pt x="46" y="40"/>
                  </a:lnTo>
                  <a:lnTo>
                    <a:pt x="90" y="10"/>
                  </a:lnTo>
                  <a:lnTo>
                    <a:pt x="102" y="30"/>
                  </a:lnTo>
                  <a:lnTo>
                    <a:pt x="102" y="30"/>
                  </a:lnTo>
                  <a:lnTo>
                    <a:pt x="104" y="32"/>
                  </a:lnTo>
                  <a:lnTo>
                    <a:pt x="108" y="32"/>
                  </a:lnTo>
                  <a:lnTo>
                    <a:pt x="112" y="32"/>
                  </a:lnTo>
                  <a:lnTo>
                    <a:pt x="114" y="32"/>
                  </a:lnTo>
                  <a:lnTo>
                    <a:pt x="136" y="18"/>
                  </a:lnTo>
                  <a:lnTo>
                    <a:pt x="152" y="46"/>
                  </a:lnTo>
                  <a:lnTo>
                    <a:pt x="162" y="40"/>
                  </a:lnTo>
                  <a:lnTo>
                    <a:pt x="144" y="12"/>
                  </a:lnTo>
                  <a:lnTo>
                    <a:pt x="144" y="12"/>
                  </a:lnTo>
                  <a:lnTo>
                    <a:pt x="140" y="10"/>
                  </a:lnTo>
                  <a:lnTo>
                    <a:pt x="138" y="8"/>
                  </a:lnTo>
                  <a:lnTo>
                    <a:pt x="134" y="8"/>
                  </a:lnTo>
                  <a:lnTo>
                    <a:pt x="130" y="10"/>
                  </a:lnTo>
                  <a:lnTo>
                    <a:pt x="13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8" name="Freeform 56">
              <a:extLst>
                <a:ext uri="{FF2B5EF4-FFF2-40B4-BE49-F238E27FC236}">
                  <a16:creationId xmlns:a16="http://schemas.microsoft.com/office/drawing/2014/main" id="{8B733B90-0445-4CFA-AFE5-FDD6CDDB8E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7214" y="1998663"/>
              <a:ext cx="333375" cy="514350"/>
            </a:xfrm>
            <a:custGeom>
              <a:avLst/>
              <a:gdLst>
                <a:gd name="T0" fmla="*/ 44 w 210"/>
                <a:gd name="T1" fmla="*/ 80 h 324"/>
                <a:gd name="T2" fmla="*/ 70 w 210"/>
                <a:gd name="T3" fmla="*/ 58 h 324"/>
                <a:gd name="T4" fmla="*/ 100 w 210"/>
                <a:gd name="T5" fmla="*/ 0 h 324"/>
                <a:gd name="T6" fmla="*/ 74 w 210"/>
                <a:gd name="T7" fmla="*/ 22 h 324"/>
                <a:gd name="T8" fmla="*/ 100 w 210"/>
                <a:gd name="T9" fmla="*/ 0 h 324"/>
                <a:gd name="T10" fmla="*/ 108 w 210"/>
                <a:gd name="T11" fmla="*/ 16 h 324"/>
                <a:gd name="T12" fmla="*/ 210 w 210"/>
                <a:gd name="T13" fmla="*/ 220 h 324"/>
                <a:gd name="T14" fmla="*/ 138 w 210"/>
                <a:gd name="T15" fmla="*/ 260 h 324"/>
                <a:gd name="T16" fmla="*/ 70 w 210"/>
                <a:gd name="T17" fmla="*/ 306 h 324"/>
                <a:gd name="T18" fmla="*/ 36 w 210"/>
                <a:gd name="T19" fmla="*/ 296 h 324"/>
                <a:gd name="T20" fmla="*/ 48 w 210"/>
                <a:gd name="T21" fmla="*/ 324 h 324"/>
                <a:gd name="T22" fmla="*/ 0 w 210"/>
                <a:gd name="T23" fmla="*/ 266 h 324"/>
                <a:gd name="T24" fmla="*/ 110 w 210"/>
                <a:gd name="T25" fmla="*/ 188 h 324"/>
                <a:gd name="T26" fmla="*/ 80 w 210"/>
                <a:gd name="T27" fmla="*/ 72 h 324"/>
                <a:gd name="T28" fmla="*/ 150 w 210"/>
                <a:gd name="T29" fmla="*/ 166 h 324"/>
                <a:gd name="T30" fmla="*/ 70 w 210"/>
                <a:gd name="T31" fmla="*/ 268 h 324"/>
                <a:gd name="T32" fmla="*/ 68 w 210"/>
                <a:gd name="T33" fmla="*/ 288 h 324"/>
                <a:gd name="T34" fmla="*/ 70 w 210"/>
                <a:gd name="T35" fmla="*/ 268 h 324"/>
                <a:gd name="T36" fmla="*/ 44 w 210"/>
                <a:gd name="T37" fmla="*/ 256 h 324"/>
                <a:gd name="T38" fmla="*/ 64 w 210"/>
                <a:gd name="T39" fmla="*/ 260 h 324"/>
                <a:gd name="T40" fmla="*/ 90 w 210"/>
                <a:gd name="T41" fmla="*/ 254 h 324"/>
                <a:gd name="T42" fmla="*/ 88 w 210"/>
                <a:gd name="T43" fmla="*/ 274 h 324"/>
                <a:gd name="T44" fmla="*/ 90 w 210"/>
                <a:gd name="T45" fmla="*/ 254 h 324"/>
                <a:gd name="T46" fmla="*/ 64 w 210"/>
                <a:gd name="T47" fmla="*/ 242 h 324"/>
                <a:gd name="T48" fmla="*/ 84 w 210"/>
                <a:gd name="T49" fmla="*/ 246 h 324"/>
                <a:gd name="T50" fmla="*/ 110 w 210"/>
                <a:gd name="T51" fmla="*/ 240 h 324"/>
                <a:gd name="T52" fmla="*/ 106 w 210"/>
                <a:gd name="T53" fmla="*/ 260 h 324"/>
                <a:gd name="T54" fmla="*/ 110 w 210"/>
                <a:gd name="T55" fmla="*/ 240 h 324"/>
                <a:gd name="T56" fmla="*/ 84 w 210"/>
                <a:gd name="T57" fmla="*/ 228 h 324"/>
                <a:gd name="T58" fmla="*/ 104 w 210"/>
                <a:gd name="T59" fmla="*/ 232 h 324"/>
                <a:gd name="T60" fmla="*/ 130 w 210"/>
                <a:gd name="T61" fmla="*/ 228 h 324"/>
                <a:gd name="T62" fmla="*/ 126 w 210"/>
                <a:gd name="T63" fmla="*/ 248 h 324"/>
                <a:gd name="T64" fmla="*/ 130 w 210"/>
                <a:gd name="T65" fmla="*/ 228 h 324"/>
                <a:gd name="T66" fmla="*/ 106 w 210"/>
                <a:gd name="T67" fmla="*/ 214 h 324"/>
                <a:gd name="T68" fmla="*/ 124 w 210"/>
                <a:gd name="T69" fmla="*/ 218 h 324"/>
                <a:gd name="T70" fmla="*/ 152 w 210"/>
                <a:gd name="T71" fmla="*/ 216 h 324"/>
                <a:gd name="T72" fmla="*/ 146 w 210"/>
                <a:gd name="T73" fmla="*/ 236 h 324"/>
                <a:gd name="T74" fmla="*/ 152 w 210"/>
                <a:gd name="T75" fmla="*/ 216 h 324"/>
                <a:gd name="T76" fmla="*/ 126 w 210"/>
                <a:gd name="T77" fmla="*/ 200 h 324"/>
                <a:gd name="T78" fmla="*/ 146 w 210"/>
                <a:gd name="T79" fmla="*/ 206 h 324"/>
                <a:gd name="T80" fmla="*/ 172 w 210"/>
                <a:gd name="T81" fmla="*/ 204 h 324"/>
                <a:gd name="T82" fmla="*/ 168 w 210"/>
                <a:gd name="T83" fmla="*/ 224 h 324"/>
                <a:gd name="T84" fmla="*/ 172 w 210"/>
                <a:gd name="T85" fmla="*/ 204 h 324"/>
                <a:gd name="T86" fmla="*/ 148 w 210"/>
                <a:gd name="T87" fmla="*/ 188 h 324"/>
                <a:gd name="T88" fmla="*/ 168 w 210"/>
                <a:gd name="T89" fmla="*/ 19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0" h="324">
                  <a:moveTo>
                    <a:pt x="74" y="64"/>
                  </a:moveTo>
                  <a:lnTo>
                    <a:pt x="44" y="80"/>
                  </a:lnTo>
                  <a:lnTo>
                    <a:pt x="40" y="74"/>
                  </a:lnTo>
                  <a:lnTo>
                    <a:pt x="70" y="58"/>
                  </a:lnTo>
                  <a:lnTo>
                    <a:pt x="74" y="64"/>
                  </a:lnTo>
                  <a:close/>
                  <a:moveTo>
                    <a:pt x="100" y="0"/>
                  </a:moveTo>
                  <a:lnTo>
                    <a:pt x="104" y="6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100" y="0"/>
                  </a:lnTo>
                  <a:close/>
                  <a:moveTo>
                    <a:pt x="80" y="32"/>
                  </a:moveTo>
                  <a:lnTo>
                    <a:pt x="108" y="16"/>
                  </a:lnTo>
                  <a:lnTo>
                    <a:pt x="210" y="220"/>
                  </a:lnTo>
                  <a:lnTo>
                    <a:pt x="210" y="220"/>
                  </a:lnTo>
                  <a:lnTo>
                    <a:pt x="174" y="238"/>
                  </a:lnTo>
                  <a:lnTo>
                    <a:pt x="138" y="260"/>
                  </a:lnTo>
                  <a:lnTo>
                    <a:pt x="104" y="282"/>
                  </a:lnTo>
                  <a:lnTo>
                    <a:pt x="70" y="306"/>
                  </a:lnTo>
                  <a:lnTo>
                    <a:pt x="52" y="284"/>
                  </a:lnTo>
                  <a:lnTo>
                    <a:pt x="36" y="296"/>
                  </a:lnTo>
                  <a:lnTo>
                    <a:pt x="54" y="318"/>
                  </a:lnTo>
                  <a:lnTo>
                    <a:pt x="48" y="32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54" y="226"/>
                  </a:lnTo>
                  <a:lnTo>
                    <a:pt x="110" y="188"/>
                  </a:lnTo>
                  <a:lnTo>
                    <a:pt x="50" y="90"/>
                  </a:lnTo>
                  <a:lnTo>
                    <a:pt x="80" y="72"/>
                  </a:lnTo>
                  <a:lnTo>
                    <a:pt x="136" y="174"/>
                  </a:lnTo>
                  <a:lnTo>
                    <a:pt x="150" y="166"/>
                  </a:lnTo>
                  <a:lnTo>
                    <a:pt x="80" y="32"/>
                  </a:lnTo>
                  <a:close/>
                  <a:moveTo>
                    <a:pt x="70" y="268"/>
                  </a:moveTo>
                  <a:lnTo>
                    <a:pt x="60" y="276"/>
                  </a:lnTo>
                  <a:lnTo>
                    <a:pt x="68" y="288"/>
                  </a:lnTo>
                  <a:lnTo>
                    <a:pt x="78" y="280"/>
                  </a:lnTo>
                  <a:lnTo>
                    <a:pt x="70" y="268"/>
                  </a:lnTo>
                  <a:close/>
                  <a:moveTo>
                    <a:pt x="56" y="248"/>
                  </a:moveTo>
                  <a:lnTo>
                    <a:pt x="44" y="256"/>
                  </a:lnTo>
                  <a:lnTo>
                    <a:pt x="52" y="268"/>
                  </a:lnTo>
                  <a:lnTo>
                    <a:pt x="64" y="260"/>
                  </a:lnTo>
                  <a:lnTo>
                    <a:pt x="56" y="248"/>
                  </a:lnTo>
                  <a:close/>
                  <a:moveTo>
                    <a:pt x="90" y="254"/>
                  </a:moveTo>
                  <a:lnTo>
                    <a:pt x="78" y="262"/>
                  </a:lnTo>
                  <a:lnTo>
                    <a:pt x="88" y="274"/>
                  </a:lnTo>
                  <a:lnTo>
                    <a:pt x="98" y="266"/>
                  </a:lnTo>
                  <a:lnTo>
                    <a:pt x="90" y="254"/>
                  </a:lnTo>
                  <a:close/>
                  <a:moveTo>
                    <a:pt x="76" y="234"/>
                  </a:moveTo>
                  <a:lnTo>
                    <a:pt x="64" y="242"/>
                  </a:lnTo>
                  <a:lnTo>
                    <a:pt x="72" y="254"/>
                  </a:lnTo>
                  <a:lnTo>
                    <a:pt x="84" y="246"/>
                  </a:lnTo>
                  <a:lnTo>
                    <a:pt x="76" y="234"/>
                  </a:lnTo>
                  <a:close/>
                  <a:moveTo>
                    <a:pt x="110" y="240"/>
                  </a:moveTo>
                  <a:lnTo>
                    <a:pt x="98" y="248"/>
                  </a:lnTo>
                  <a:lnTo>
                    <a:pt x="106" y="260"/>
                  </a:lnTo>
                  <a:lnTo>
                    <a:pt x="118" y="254"/>
                  </a:lnTo>
                  <a:lnTo>
                    <a:pt x="110" y="240"/>
                  </a:lnTo>
                  <a:close/>
                  <a:moveTo>
                    <a:pt x="96" y="220"/>
                  </a:moveTo>
                  <a:lnTo>
                    <a:pt x="84" y="228"/>
                  </a:lnTo>
                  <a:lnTo>
                    <a:pt x="92" y="240"/>
                  </a:lnTo>
                  <a:lnTo>
                    <a:pt x="104" y="232"/>
                  </a:lnTo>
                  <a:lnTo>
                    <a:pt x="96" y="220"/>
                  </a:lnTo>
                  <a:close/>
                  <a:moveTo>
                    <a:pt x="130" y="228"/>
                  </a:moveTo>
                  <a:lnTo>
                    <a:pt x="118" y="236"/>
                  </a:lnTo>
                  <a:lnTo>
                    <a:pt x="126" y="248"/>
                  </a:lnTo>
                  <a:lnTo>
                    <a:pt x="138" y="240"/>
                  </a:lnTo>
                  <a:lnTo>
                    <a:pt x="130" y="228"/>
                  </a:lnTo>
                  <a:close/>
                  <a:moveTo>
                    <a:pt x="118" y="206"/>
                  </a:moveTo>
                  <a:lnTo>
                    <a:pt x="106" y="214"/>
                  </a:lnTo>
                  <a:lnTo>
                    <a:pt x="114" y="226"/>
                  </a:lnTo>
                  <a:lnTo>
                    <a:pt x="124" y="218"/>
                  </a:lnTo>
                  <a:lnTo>
                    <a:pt x="118" y="206"/>
                  </a:lnTo>
                  <a:close/>
                  <a:moveTo>
                    <a:pt x="152" y="216"/>
                  </a:moveTo>
                  <a:lnTo>
                    <a:pt x="140" y="222"/>
                  </a:lnTo>
                  <a:lnTo>
                    <a:pt x="146" y="236"/>
                  </a:lnTo>
                  <a:lnTo>
                    <a:pt x="158" y="228"/>
                  </a:lnTo>
                  <a:lnTo>
                    <a:pt x="152" y="216"/>
                  </a:lnTo>
                  <a:close/>
                  <a:moveTo>
                    <a:pt x="138" y="194"/>
                  </a:moveTo>
                  <a:lnTo>
                    <a:pt x="126" y="200"/>
                  </a:lnTo>
                  <a:lnTo>
                    <a:pt x="134" y="214"/>
                  </a:lnTo>
                  <a:lnTo>
                    <a:pt x="146" y="206"/>
                  </a:lnTo>
                  <a:lnTo>
                    <a:pt x="138" y="194"/>
                  </a:lnTo>
                  <a:close/>
                  <a:moveTo>
                    <a:pt x="172" y="204"/>
                  </a:moveTo>
                  <a:lnTo>
                    <a:pt x="160" y="210"/>
                  </a:lnTo>
                  <a:lnTo>
                    <a:pt x="168" y="224"/>
                  </a:lnTo>
                  <a:lnTo>
                    <a:pt x="180" y="218"/>
                  </a:lnTo>
                  <a:lnTo>
                    <a:pt x="172" y="204"/>
                  </a:lnTo>
                  <a:close/>
                  <a:moveTo>
                    <a:pt x="160" y="182"/>
                  </a:moveTo>
                  <a:lnTo>
                    <a:pt x="148" y="188"/>
                  </a:lnTo>
                  <a:lnTo>
                    <a:pt x="156" y="202"/>
                  </a:lnTo>
                  <a:lnTo>
                    <a:pt x="168" y="194"/>
                  </a:lnTo>
                  <a:lnTo>
                    <a:pt x="160" y="1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9" name="Freeform 57">
              <a:extLst>
                <a:ext uri="{FF2B5EF4-FFF2-40B4-BE49-F238E27FC236}">
                  <a16:creationId xmlns:a16="http://schemas.microsoft.com/office/drawing/2014/main" id="{97C01FBD-4239-4DC8-B919-9FC2CBB54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0014" y="1893888"/>
              <a:ext cx="215900" cy="317500"/>
            </a:xfrm>
            <a:custGeom>
              <a:avLst/>
              <a:gdLst>
                <a:gd name="T0" fmla="*/ 136 w 136"/>
                <a:gd name="T1" fmla="*/ 66 h 200"/>
                <a:gd name="T2" fmla="*/ 134 w 136"/>
                <a:gd name="T3" fmla="*/ 58 h 200"/>
                <a:gd name="T4" fmla="*/ 134 w 136"/>
                <a:gd name="T5" fmla="*/ 50 h 200"/>
                <a:gd name="T6" fmla="*/ 130 w 136"/>
                <a:gd name="T7" fmla="*/ 42 h 200"/>
                <a:gd name="T8" fmla="*/ 130 w 136"/>
                <a:gd name="T9" fmla="*/ 34 h 200"/>
                <a:gd name="T10" fmla="*/ 124 w 136"/>
                <a:gd name="T11" fmla="*/ 28 h 200"/>
                <a:gd name="T12" fmla="*/ 120 w 136"/>
                <a:gd name="T13" fmla="*/ 22 h 200"/>
                <a:gd name="T14" fmla="*/ 112 w 136"/>
                <a:gd name="T15" fmla="*/ 18 h 200"/>
                <a:gd name="T16" fmla="*/ 106 w 136"/>
                <a:gd name="T17" fmla="*/ 10 h 200"/>
                <a:gd name="T18" fmla="*/ 98 w 136"/>
                <a:gd name="T19" fmla="*/ 8 h 200"/>
                <a:gd name="T20" fmla="*/ 90 w 136"/>
                <a:gd name="T21" fmla="*/ 4 h 200"/>
                <a:gd name="T22" fmla="*/ 82 w 136"/>
                <a:gd name="T23" fmla="*/ 4 h 200"/>
                <a:gd name="T24" fmla="*/ 74 w 136"/>
                <a:gd name="T25" fmla="*/ 0 h 200"/>
                <a:gd name="T26" fmla="*/ 64 w 136"/>
                <a:gd name="T27" fmla="*/ 2 h 200"/>
                <a:gd name="T28" fmla="*/ 56 w 136"/>
                <a:gd name="T29" fmla="*/ 2 h 200"/>
                <a:gd name="T30" fmla="*/ 48 w 136"/>
                <a:gd name="T31" fmla="*/ 6 h 200"/>
                <a:gd name="T32" fmla="*/ 38 w 136"/>
                <a:gd name="T33" fmla="*/ 6 h 200"/>
                <a:gd name="T34" fmla="*/ 32 w 136"/>
                <a:gd name="T35" fmla="*/ 12 h 200"/>
                <a:gd name="T36" fmla="*/ 24 w 136"/>
                <a:gd name="T37" fmla="*/ 16 h 200"/>
                <a:gd name="T38" fmla="*/ 20 w 136"/>
                <a:gd name="T39" fmla="*/ 22 h 200"/>
                <a:gd name="T40" fmla="*/ 12 w 136"/>
                <a:gd name="T41" fmla="*/ 28 h 200"/>
                <a:gd name="T42" fmla="*/ 10 w 136"/>
                <a:gd name="T43" fmla="*/ 36 h 200"/>
                <a:gd name="T44" fmla="*/ 6 w 136"/>
                <a:gd name="T45" fmla="*/ 42 h 200"/>
                <a:gd name="T46" fmla="*/ 6 w 136"/>
                <a:gd name="T47" fmla="*/ 50 h 200"/>
                <a:gd name="T48" fmla="*/ 2 w 136"/>
                <a:gd name="T49" fmla="*/ 58 h 200"/>
                <a:gd name="T50" fmla="*/ 4 w 136"/>
                <a:gd name="T51" fmla="*/ 64 h 200"/>
                <a:gd name="T52" fmla="*/ 4 w 136"/>
                <a:gd name="T53" fmla="*/ 72 h 200"/>
                <a:gd name="T54" fmla="*/ 8 w 136"/>
                <a:gd name="T55" fmla="*/ 80 h 200"/>
                <a:gd name="T56" fmla="*/ 8 w 136"/>
                <a:gd name="T57" fmla="*/ 88 h 200"/>
                <a:gd name="T58" fmla="*/ 14 w 136"/>
                <a:gd name="T59" fmla="*/ 94 h 200"/>
                <a:gd name="T60" fmla="*/ 18 w 136"/>
                <a:gd name="T61" fmla="*/ 102 h 200"/>
                <a:gd name="T62" fmla="*/ 24 w 136"/>
                <a:gd name="T63" fmla="*/ 106 h 200"/>
                <a:gd name="T64" fmla="*/ 28 w 136"/>
                <a:gd name="T65" fmla="*/ 112 h 200"/>
                <a:gd name="T66" fmla="*/ 36 w 136"/>
                <a:gd name="T67" fmla="*/ 114 h 200"/>
                <a:gd name="T68" fmla="*/ 42 w 136"/>
                <a:gd name="T69" fmla="*/ 120 h 200"/>
                <a:gd name="T70" fmla="*/ 50 w 136"/>
                <a:gd name="T71" fmla="*/ 120 h 200"/>
                <a:gd name="T72" fmla="*/ 58 w 136"/>
                <a:gd name="T73" fmla="*/ 124 h 200"/>
                <a:gd name="T74" fmla="*/ 56 w 136"/>
                <a:gd name="T75" fmla="*/ 198 h 200"/>
                <a:gd name="T76" fmla="*/ 76 w 136"/>
                <a:gd name="T77" fmla="*/ 126 h 200"/>
                <a:gd name="T78" fmla="*/ 82 w 136"/>
                <a:gd name="T79" fmla="*/ 120 h 200"/>
                <a:gd name="T80" fmla="*/ 92 w 136"/>
                <a:gd name="T81" fmla="*/ 122 h 200"/>
                <a:gd name="T82" fmla="*/ 96 w 136"/>
                <a:gd name="T83" fmla="*/ 114 h 200"/>
                <a:gd name="T84" fmla="*/ 106 w 136"/>
                <a:gd name="T85" fmla="*/ 116 h 200"/>
                <a:gd name="T86" fmla="*/ 108 w 136"/>
                <a:gd name="T87" fmla="*/ 106 h 200"/>
                <a:gd name="T88" fmla="*/ 118 w 136"/>
                <a:gd name="T89" fmla="*/ 106 h 200"/>
                <a:gd name="T90" fmla="*/ 118 w 136"/>
                <a:gd name="T91" fmla="*/ 96 h 200"/>
                <a:gd name="T92" fmla="*/ 128 w 136"/>
                <a:gd name="T93" fmla="*/ 92 h 200"/>
                <a:gd name="T94" fmla="*/ 126 w 136"/>
                <a:gd name="T95" fmla="*/ 84 h 200"/>
                <a:gd name="T96" fmla="*/ 134 w 136"/>
                <a:gd name="T97" fmla="*/ 78 h 200"/>
                <a:gd name="T98" fmla="*/ 130 w 136"/>
                <a:gd name="T99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200">
                  <a:moveTo>
                    <a:pt x="130" y="70"/>
                  </a:moveTo>
                  <a:lnTo>
                    <a:pt x="130" y="70"/>
                  </a:lnTo>
                  <a:lnTo>
                    <a:pt x="134" y="68"/>
                  </a:lnTo>
                  <a:lnTo>
                    <a:pt x="136" y="66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6" y="60"/>
                  </a:lnTo>
                  <a:lnTo>
                    <a:pt x="134" y="58"/>
                  </a:lnTo>
                  <a:lnTo>
                    <a:pt x="130" y="56"/>
                  </a:lnTo>
                  <a:lnTo>
                    <a:pt x="130" y="56"/>
                  </a:lnTo>
                  <a:lnTo>
                    <a:pt x="134" y="52"/>
                  </a:lnTo>
                  <a:lnTo>
                    <a:pt x="134" y="50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4"/>
                  </a:lnTo>
                  <a:lnTo>
                    <a:pt x="130" y="42"/>
                  </a:lnTo>
                  <a:lnTo>
                    <a:pt x="126" y="42"/>
                  </a:lnTo>
                  <a:lnTo>
                    <a:pt x="126" y="42"/>
                  </a:lnTo>
                  <a:lnTo>
                    <a:pt x="128" y="38"/>
                  </a:lnTo>
                  <a:lnTo>
                    <a:pt x="130" y="34"/>
                  </a:lnTo>
                  <a:lnTo>
                    <a:pt x="128" y="32"/>
                  </a:lnTo>
                  <a:lnTo>
                    <a:pt x="128" y="32"/>
                  </a:lnTo>
                  <a:lnTo>
                    <a:pt x="126" y="30"/>
                  </a:lnTo>
                  <a:lnTo>
                    <a:pt x="124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4"/>
                  </a:lnTo>
                  <a:lnTo>
                    <a:pt x="120" y="22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6" y="18"/>
                  </a:lnTo>
                  <a:lnTo>
                    <a:pt x="112" y="18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08" y="14"/>
                  </a:lnTo>
                  <a:lnTo>
                    <a:pt x="106" y="10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02" y="8"/>
                  </a:lnTo>
                  <a:lnTo>
                    <a:pt x="98" y="8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2" y="6"/>
                  </a:lnTo>
                  <a:lnTo>
                    <a:pt x="90" y="4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84" y="2"/>
                  </a:lnTo>
                  <a:lnTo>
                    <a:pt x="82" y="4"/>
                  </a:lnTo>
                  <a:lnTo>
                    <a:pt x="78" y="6"/>
                  </a:lnTo>
                  <a:lnTo>
                    <a:pt x="78" y="6"/>
                  </a:lnTo>
                  <a:lnTo>
                    <a:pt x="76" y="2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4" y="2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58" y="2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0" y="2"/>
                  </a:lnTo>
                  <a:lnTo>
                    <a:pt x="48" y="6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38" y="6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4" y="10"/>
                  </a:lnTo>
                  <a:lnTo>
                    <a:pt x="32" y="1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4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2"/>
                  </a:lnTo>
                  <a:lnTo>
                    <a:pt x="10" y="3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8" y="40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6"/>
                  </a:lnTo>
                  <a:lnTo>
                    <a:pt x="6" y="50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4" y="54"/>
                  </a:lnTo>
                  <a:lnTo>
                    <a:pt x="2" y="58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2"/>
                  </a:lnTo>
                  <a:lnTo>
                    <a:pt x="4" y="64"/>
                  </a:lnTo>
                  <a:lnTo>
                    <a:pt x="8" y="68"/>
                  </a:lnTo>
                  <a:lnTo>
                    <a:pt x="8" y="68"/>
                  </a:lnTo>
                  <a:lnTo>
                    <a:pt x="4" y="70"/>
                  </a:lnTo>
                  <a:lnTo>
                    <a:pt x="4" y="7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78"/>
                  </a:lnTo>
                  <a:lnTo>
                    <a:pt x="8" y="80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0" y="84"/>
                  </a:lnTo>
                  <a:lnTo>
                    <a:pt x="8" y="88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10" y="92"/>
                  </a:lnTo>
                  <a:lnTo>
                    <a:pt x="14" y="94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18" y="98"/>
                  </a:lnTo>
                  <a:lnTo>
                    <a:pt x="18" y="102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20" y="104"/>
                  </a:lnTo>
                  <a:lnTo>
                    <a:pt x="24" y="106"/>
                  </a:lnTo>
                  <a:lnTo>
                    <a:pt x="28" y="106"/>
                  </a:lnTo>
                  <a:lnTo>
                    <a:pt x="28" y="106"/>
                  </a:lnTo>
                  <a:lnTo>
                    <a:pt x="28" y="108"/>
                  </a:lnTo>
                  <a:lnTo>
                    <a:pt x="28" y="112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34" y="114"/>
                  </a:lnTo>
                  <a:lnTo>
                    <a:pt x="36" y="114"/>
                  </a:lnTo>
                  <a:lnTo>
                    <a:pt x="40" y="114"/>
                  </a:lnTo>
                  <a:lnTo>
                    <a:pt x="40" y="114"/>
                  </a:lnTo>
                  <a:lnTo>
                    <a:pt x="40" y="116"/>
                  </a:lnTo>
                  <a:lnTo>
                    <a:pt x="42" y="120"/>
                  </a:lnTo>
                  <a:lnTo>
                    <a:pt x="44" y="122"/>
                  </a:lnTo>
                  <a:lnTo>
                    <a:pt x="44" y="122"/>
                  </a:lnTo>
                  <a:lnTo>
                    <a:pt x="48" y="122"/>
                  </a:lnTo>
                  <a:lnTo>
                    <a:pt x="50" y="120"/>
                  </a:lnTo>
                  <a:lnTo>
                    <a:pt x="54" y="118"/>
                  </a:lnTo>
                  <a:lnTo>
                    <a:pt x="54" y="118"/>
                  </a:lnTo>
                  <a:lnTo>
                    <a:pt x="56" y="122"/>
                  </a:lnTo>
                  <a:lnTo>
                    <a:pt x="58" y="124"/>
                  </a:lnTo>
                  <a:lnTo>
                    <a:pt x="60" y="126"/>
                  </a:lnTo>
                  <a:lnTo>
                    <a:pt x="62" y="126"/>
                  </a:lnTo>
                  <a:lnTo>
                    <a:pt x="60" y="170"/>
                  </a:lnTo>
                  <a:lnTo>
                    <a:pt x="56" y="198"/>
                  </a:lnTo>
                  <a:lnTo>
                    <a:pt x="76" y="200"/>
                  </a:lnTo>
                  <a:lnTo>
                    <a:pt x="74" y="172"/>
                  </a:lnTo>
                  <a:lnTo>
                    <a:pt x="74" y="126"/>
                  </a:lnTo>
                  <a:lnTo>
                    <a:pt x="76" y="126"/>
                  </a:lnTo>
                  <a:lnTo>
                    <a:pt x="76" y="126"/>
                  </a:lnTo>
                  <a:lnTo>
                    <a:pt x="78" y="124"/>
                  </a:lnTo>
                  <a:lnTo>
                    <a:pt x="80" y="122"/>
                  </a:lnTo>
                  <a:lnTo>
                    <a:pt x="82" y="120"/>
                  </a:lnTo>
                  <a:lnTo>
                    <a:pt x="82" y="120"/>
                  </a:lnTo>
                  <a:lnTo>
                    <a:pt x="86" y="122"/>
                  </a:lnTo>
                  <a:lnTo>
                    <a:pt x="88" y="122"/>
                  </a:lnTo>
                  <a:lnTo>
                    <a:pt x="92" y="122"/>
                  </a:lnTo>
                  <a:lnTo>
                    <a:pt x="92" y="122"/>
                  </a:lnTo>
                  <a:lnTo>
                    <a:pt x="94" y="120"/>
                  </a:lnTo>
                  <a:lnTo>
                    <a:pt x="94" y="118"/>
                  </a:lnTo>
                  <a:lnTo>
                    <a:pt x="96" y="114"/>
                  </a:lnTo>
                  <a:lnTo>
                    <a:pt x="96" y="114"/>
                  </a:lnTo>
                  <a:lnTo>
                    <a:pt x="100" y="116"/>
                  </a:lnTo>
                  <a:lnTo>
                    <a:pt x="102" y="116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8" y="114"/>
                  </a:lnTo>
                  <a:lnTo>
                    <a:pt x="108" y="110"/>
                  </a:lnTo>
                  <a:lnTo>
                    <a:pt x="108" y="106"/>
                  </a:lnTo>
                  <a:lnTo>
                    <a:pt x="108" y="106"/>
                  </a:lnTo>
                  <a:lnTo>
                    <a:pt x="112" y="106"/>
                  </a:lnTo>
                  <a:lnTo>
                    <a:pt x="116" y="106"/>
                  </a:lnTo>
                  <a:lnTo>
                    <a:pt x="118" y="106"/>
                  </a:lnTo>
                  <a:lnTo>
                    <a:pt x="118" y="106"/>
                  </a:lnTo>
                  <a:lnTo>
                    <a:pt x="120" y="104"/>
                  </a:lnTo>
                  <a:lnTo>
                    <a:pt x="120" y="100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2" y="96"/>
                  </a:lnTo>
                  <a:lnTo>
                    <a:pt x="126" y="94"/>
                  </a:lnTo>
                  <a:lnTo>
                    <a:pt x="128" y="92"/>
                  </a:lnTo>
                  <a:lnTo>
                    <a:pt x="128" y="92"/>
                  </a:lnTo>
                  <a:lnTo>
                    <a:pt x="128" y="90"/>
                  </a:lnTo>
                  <a:lnTo>
                    <a:pt x="128" y="88"/>
                  </a:lnTo>
                  <a:lnTo>
                    <a:pt x="126" y="84"/>
                  </a:lnTo>
                  <a:lnTo>
                    <a:pt x="126" y="84"/>
                  </a:lnTo>
                  <a:lnTo>
                    <a:pt x="130" y="82"/>
                  </a:lnTo>
                  <a:lnTo>
                    <a:pt x="132" y="80"/>
                  </a:lnTo>
                  <a:lnTo>
                    <a:pt x="134" y="78"/>
                  </a:lnTo>
                  <a:lnTo>
                    <a:pt x="134" y="78"/>
                  </a:lnTo>
                  <a:lnTo>
                    <a:pt x="134" y="76"/>
                  </a:lnTo>
                  <a:lnTo>
                    <a:pt x="132" y="72"/>
                  </a:lnTo>
                  <a:lnTo>
                    <a:pt x="130" y="70"/>
                  </a:lnTo>
                  <a:lnTo>
                    <a:pt x="130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0" name="Freeform 58">
              <a:extLst>
                <a:ext uri="{FF2B5EF4-FFF2-40B4-BE49-F238E27FC236}">
                  <a16:creationId xmlns:a16="http://schemas.microsoft.com/office/drawing/2014/main" id="{D8A64464-6E20-45D7-B0A8-0644A99DC0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9514" y="3014663"/>
              <a:ext cx="307975" cy="314325"/>
            </a:xfrm>
            <a:custGeom>
              <a:avLst/>
              <a:gdLst>
                <a:gd name="T0" fmla="*/ 0 w 194"/>
                <a:gd name="T1" fmla="*/ 0 h 198"/>
                <a:gd name="T2" fmla="*/ 194 w 194"/>
                <a:gd name="T3" fmla="*/ 64 h 198"/>
                <a:gd name="T4" fmla="*/ 194 w 194"/>
                <a:gd name="T5" fmla="*/ 64 h 198"/>
                <a:gd name="T6" fmla="*/ 184 w 194"/>
                <a:gd name="T7" fmla="*/ 98 h 198"/>
                <a:gd name="T8" fmla="*/ 174 w 194"/>
                <a:gd name="T9" fmla="*/ 130 h 198"/>
                <a:gd name="T10" fmla="*/ 166 w 194"/>
                <a:gd name="T11" fmla="*/ 164 h 198"/>
                <a:gd name="T12" fmla="*/ 160 w 194"/>
                <a:gd name="T13" fmla="*/ 198 h 198"/>
                <a:gd name="T14" fmla="*/ 32 w 194"/>
                <a:gd name="T15" fmla="*/ 176 h 198"/>
                <a:gd name="T16" fmla="*/ 32 w 194"/>
                <a:gd name="T17" fmla="*/ 176 h 198"/>
                <a:gd name="T18" fmla="*/ 22 w 194"/>
                <a:gd name="T19" fmla="*/ 134 h 198"/>
                <a:gd name="T20" fmla="*/ 12 w 194"/>
                <a:gd name="T21" fmla="*/ 90 h 198"/>
                <a:gd name="T22" fmla="*/ 6 w 194"/>
                <a:gd name="T23" fmla="*/ 46 h 198"/>
                <a:gd name="T24" fmla="*/ 0 w 194"/>
                <a:gd name="T25" fmla="*/ 0 h 198"/>
                <a:gd name="T26" fmla="*/ 0 w 194"/>
                <a:gd name="T27" fmla="*/ 0 h 198"/>
                <a:gd name="T28" fmla="*/ 116 w 194"/>
                <a:gd name="T29" fmla="*/ 96 h 198"/>
                <a:gd name="T30" fmla="*/ 114 w 194"/>
                <a:gd name="T31" fmla="*/ 108 h 198"/>
                <a:gd name="T32" fmla="*/ 168 w 194"/>
                <a:gd name="T33" fmla="*/ 122 h 198"/>
                <a:gd name="T34" fmla="*/ 172 w 194"/>
                <a:gd name="T35" fmla="*/ 110 h 198"/>
                <a:gd name="T36" fmla="*/ 116 w 194"/>
                <a:gd name="T37" fmla="*/ 96 h 198"/>
                <a:gd name="T38" fmla="*/ 122 w 194"/>
                <a:gd name="T39" fmla="*/ 76 h 198"/>
                <a:gd name="T40" fmla="*/ 120 w 194"/>
                <a:gd name="T41" fmla="*/ 88 h 198"/>
                <a:gd name="T42" fmla="*/ 174 w 194"/>
                <a:gd name="T43" fmla="*/ 102 h 198"/>
                <a:gd name="T44" fmla="*/ 176 w 194"/>
                <a:gd name="T45" fmla="*/ 92 h 198"/>
                <a:gd name="T46" fmla="*/ 122 w 194"/>
                <a:gd name="T47" fmla="*/ 76 h 198"/>
                <a:gd name="T48" fmla="*/ 130 w 194"/>
                <a:gd name="T49" fmla="*/ 54 h 198"/>
                <a:gd name="T50" fmla="*/ 126 w 194"/>
                <a:gd name="T51" fmla="*/ 66 h 198"/>
                <a:gd name="T52" fmla="*/ 178 w 194"/>
                <a:gd name="T53" fmla="*/ 82 h 198"/>
                <a:gd name="T54" fmla="*/ 182 w 194"/>
                <a:gd name="T55" fmla="*/ 72 h 198"/>
                <a:gd name="T56" fmla="*/ 130 w 194"/>
                <a:gd name="T57" fmla="*/ 5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4" h="198">
                  <a:moveTo>
                    <a:pt x="0" y="0"/>
                  </a:moveTo>
                  <a:lnTo>
                    <a:pt x="194" y="64"/>
                  </a:lnTo>
                  <a:lnTo>
                    <a:pt x="194" y="64"/>
                  </a:lnTo>
                  <a:lnTo>
                    <a:pt x="184" y="98"/>
                  </a:lnTo>
                  <a:lnTo>
                    <a:pt x="174" y="130"/>
                  </a:lnTo>
                  <a:lnTo>
                    <a:pt x="166" y="164"/>
                  </a:lnTo>
                  <a:lnTo>
                    <a:pt x="160" y="198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22" y="134"/>
                  </a:lnTo>
                  <a:lnTo>
                    <a:pt x="12" y="90"/>
                  </a:lnTo>
                  <a:lnTo>
                    <a:pt x="6" y="46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16" y="96"/>
                  </a:moveTo>
                  <a:lnTo>
                    <a:pt x="114" y="108"/>
                  </a:lnTo>
                  <a:lnTo>
                    <a:pt x="168" y="122"/>
                  </a:lnTo>
                  <a:lnTo>
                    <a:pt x="172" y="110"/>
                  </a:lnTo>
                  <a:lnTo>
                    <a:pt x="116" y="96"/>
                  </a:lnTo>
                  <a:close/>
                  <a:moveTo>
                    <a:pt x="122" y="76"/>
                  </a:moveTo>
                  <a:lnTo>
                    <a:pt x="120" y="88"/>
                  </a:lnTo>
                  <a:lnTo>
                    <a:pt x="174" y="102"/>
                  </a:lnTo>
                  <a:lnTo>
                    <a:pt x="176" y="92"/>
                  </a:lnTo>
                  <a:lnTo>
                    <a:pt x="122" y="76"/>
                  </a:lnTo>
                  <a:close/>
                  <a:moveTo>
                    <a:pt x="130" y="54"/>
                  </a:moveTo>
                  <a:lnTo>
                    <a:pt x="126" y="66"/>
                  </a:lnTo>
                  <a:lnTo>
                    <a:pt x="178" y="82"/>
                  </a:lnTo>
                  <a:lnTo>
                    <a:pt x="182" y="72"/>
                  </a:lnTo>
                  <a:lnTo>
                    <a:pt x="130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1" name="Freeform 59">
              <a:extLst>
                <a:ext uri="{FF2B5EF4-FFF2-40B4-BE49-F238E27FC236}">
                  <a16:creationId xmlns:a16="http://schemas.microsoft.com/office/drawing/2014/main" id="{3A2E6BE5-13D1-4CC3-97CB-89F7C6B000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6989" y="2570163"/>
              <a:ext cx="387350" cy="530225"/>
            </a:xfrm>
            <a:custGeom>
              <a:avLst/>
              <a:gdLst>
                <a:gd name="T0" fmla="*/ 56 w 244"/>
                <a:gd name="T1" fmla="*/ 32 h 334"/>
                <a:gd name="T2" fmla="*/ 74 w 244"/>
                <a:gd name="T3" fmla="*/ 6 h 334"/>
                <a:gd name="T4" fmla="*/ 132 w 244"/>
                <a:gd name="T5" fmla="*/ 92 h 334"/>
                <a:gd name="T6" fmla="*/ 0 w 244"/>
                <a:gd name="T7" fmla="*/ 222 h 334"/>
                <a:gd name="T8" fmla="*/ 24 w 244"/>
                <a:gd name="T9" fmla="*/ 202 h 334"/>
                <a:gd name="T10" fmla="*/ 50 w 244"/>
                <a:gd name="T11" fmla="*/ 184 h 334"/>
                <a:gd name="T12" fmla="*/ 74 w 244"/>
                <a:gd name="T13" fmla="*/ 138 h 334"/>
                <a:gd name="T14" fmla="*/ 74 w 244"/>
                <a:gd name="T15" fmla="*/ 84 h 334"/>
                <a:gd name="T16" fmla="*/ 138 w 244"/>
                <a:gd name="T17" fmla="*/ 108 h 334"/>
                <a:gd name="T18" fmla="*/ 134 w 244"/>
                <a:gd name="T19" fmla="*/ 98 h 334"/>
                <a:gd name="T20" fmla="*/ 174 w 244"/>
                <a:gd name="T21" fmla="*/ 54 h 334"/>
                <a:gd name="T22" fmla="*/ 208 w 244"/>
                <a:gd name="T23" fmla="*/ 162 h 334"/>
                <a:gd name="T24" fmla="*/ 160 w 244"/>
                <a:gd name="T25" fmla="*/ 246 h 334"/>
                <a:gd name="T26" fmla="*/ 122 w 244"/>
                <a:gd name="T27" fmla="*/ 334 h 334"/>
                <a:gd name="T28" fmla="*/ 176 w 244"/>
                <a:gd name="T29" fmla="*/ 182 h 334"/>
                <a:gd name="T30" fmla="*/ 160 w 244"/>
                <a:gd name="T31" fmla="*/ 174 h 334"/>
                <a:gd name="T32" fmla="*/ 166 w 244"/>
                <a:gd name="T33" fmla="*/ 152 h 334"/>
                <a:gd name="T34" fmla="*/ 156 w 244"/>
                <a:gd name="T35" fmla="*/ 170 h 334"/>
                <a:gd name="T36" fmla="*/ 130 w 244"/>
                <a:gd name="T37" fmla="*/ 128 h 334"/>
                <a:gd name="T38" fmla="*/ 114 w 244"/>
                <a:gd name="T39" fmla="*/ 146 h 334"/>
                <a:gd name="T40" fmla="*/ 98 w 244"/>
                <a:gd name="T41" fmla="*/ 136 h 334"/>
                <a:gd name="T42" fmla="*/ 174 w 244"/>
                <a:gd name="T43" fmla="*/ 186 h 334"/>
                <a:gd name="T44" fmla="*/ 164 w 244"/>
                <a:gd name="T45" fmla="*/ 202 h 334"/>
                <a:gd name="T46" fmla="*/ 136 w 244"/>
                <a:gd name="T47" fmla="*/ 166 h 334"/>
                <a:gd name="T48" fmla="*/ 122 w 244"/>
                <a:gd name="T49" fmla="*/ 178 h 334"/>
                <a:gd name="T50" fmla="*/ 106 w 244"/>
                <a:gd name="T51" fmla="*/ 170 h 334"/>
                <a:gd name="T52" fmla="*/ 110 w 244"/>
                <a:gd name="T53" fmla="*/ 150 h 334"/>
                <a:gd name="T54" fmla="*/ 102 w 244"/>
                <a:gd name="T55" fmla="*/ 166 h 334"/>
                <a:gd name="T56" fmla="*/ 146 w 244"/>
                <a:gd name="T57" fmla="*/ 198 h 334"/>
                <a:gd name="T58" fmla="*/ 134 w 244"/>
                <a:gd name="T59" fmla="*/ 210 h 334"/>
                <a:gd name="T60" fmla="*/ 118 w 244"/>
                <a:gd name="T61" fmla="*/ 202 h 334"/>
                <a:gd name="T62" fmla="*/ 120 w 244"/>
                <a:gd name="T63" fmla="*/ 184 h 334"/>
                <a:gd name="T64" fmla="*/ 112 w 244"/>
                <a:gd name="T65" fmla="*/ 200 h 334"/>
                <a:gd name="T66" fmla="*/ 82 w 244"/>
                <a:gd name="T67" fmla="*/ 164 h 334"/>
                <a:gd name="T68" fmla="*/ 144 w 244"/>
                <a:gd name="T69" fmla="*/ 240 h 334"/>
                <a:gd name="T70" fmla="*/ 128 w 244"/>
                <a:gd name="T71" fmla="*/ 234 h 334"/>
                <a:gd name="T72" fmla="*/ 130 w 244"/>
                <a:gd name="T73" fmla="*/ 216 h 334"/>
                <a:gd name="T74" fmla="*/ 122 w 244"/>
                <a:gd name="T75" fmla="*/ 230 h 334"/>
                <a:gd name="T76" fmla="*/ 94 w 244"/>
                <a:gd name="T77" fmla="*/ 196 h 334"/>
                <a:gd name="T78" fmla="*/ 80 w 244"/>
                <a:gd name="T79" fmla="*/ 210 h 334"/>
                <a:gd name="T80" fmla="*/ 64 w 244"/>
                <a:gd name="T81" fmla="*/ 202 h 334"/>
                <a:gd name="T82" fmla="*/ 142 w 244"/>
                <a:gd name="T83" fmla="*/ 246 h 334"/>
                <a:gd name="T84" fmla="*/ 134 w 244"/>
                <a:gd name="T85" fmla="*/ 262 h 334"/>
                <a:gd name="T86" fmla="*/ 104 w 244"/>
                <a:gd name="T87" fmla="*/ 228 h 334"/>
                <a:gd name="T88" fmla="*/ 92 w 244"/>
                <a:gd name="T89" fmla="*/ 242 h 334"/>
                <a:gd name="T90" fmla="*/ 74 w 244"/>
                <a:gd name="T91" fmla="*/ 234 h 334"/>
                <a:gd name="T92" fmla="*/ 76 w 244"/>
                <a:gd name="T93" fmla="*/ 214 h 334"/>
                <a:gd name="T94" fmla="*/ 70 w 244"/>
                <a:gd name="T95" fmla="*/ 232 h 334"/>
                <a:gd name="T96" fmla="*/ 116 w 244"/>
                <a:gd name="T97" fmla="*/ 258 h 334"/>
                <a:gd name="T98" fmla="*/ 104 w 244"/>
                <a:gd name="T99" fmla="*/ 272 h 334"/>
                <a:gd name="T100" fmla="*/ 88 w 244"/>
                <a:gd name="T101" fmla="*/ 266 h 334"/>
                <a:gd name="T102" fmla="*/ 90 w 244"/>
                <a:gd name="T103" fmla="*/ 246 h 334"/>
                <a:gd name="T104" fmla="*/ 82 w 244"/>
                <a:gd name="T105" fmla="*/ 262 h 334"/>
                <a:gd name="T106" fmla="*/ 50 w 244"/>
                <a:gd name="T107" fmla="*/ 230 h 334"/>
                <a:gd name="T108" fmla="*/ 116 w 244"/>
                <a:gd name="T109" fmla="*/ 304 h 334"/>
                <a:gd name="T110" fmla="*/ 100 w 244"/>
                <a:gd name="T111" fmla="*/ 298 h 334"/>
                <a:gd name="T112" fmla="*/ 102 w 244"/>
                <a:gd name="T113" fmla="*/ 278 h 334"/>
                <a:gd name="T114" fmla="*/ 94 w 244"/>
                <a:gd name="T115" fmla="*/ 296 h 334"/>
                <a:gd name="T116" fmla="*/ 62 w 244"/>
                <a:gd name="T117" fmla="*/ 262 h 334"/>
                <a:gd name="T118" fmla="*/ 50 w 244"/>
                <a:gd name="T119" fmla="*/ 278 h 334"/>
                <a:gd name="T120" fmla="*/ 32 w 244"/>
                <a:gd name="T121" fmla="*/ 27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4" h="334">
                  <a:moveTo>
                    <a:pt x="132" y="92"/>
                  </a:moveTo>
                  <a:lnTo>
                    <a:pt x="58" y="30"/>
                  </a:lnTo>
                  <a:lnTo>
                    <a:pt x="56" y="32"/>
                  </a:lnTo>
                  <a:lnTo>
                    <a:pt x="48" y="28"/>
                  </a:lnTo>
                  <a:lnTo>
                    <a:pt x="68" y="0"/>
                  </a:lnTo>
                  <a:lnTo>
                    <a:pt x="74" y="6"/>
                  </a:lnTo>
                  <a:lnTo>
                    <a:pt x="74" y="8"/>
                  </a:lnTo>
                  <a:lnTo>
                    <a:pt x="156" y="56"/>
                  </a:lnTo>
                  <a:lnTo>
                    <a:pt x="132" y="92"/>
                  </a:lnTo>
                  <a:close/>
                  <a:moveTo>
                    <a:pt x="8" y="284"/>
                  </a:moveTo>
                  <a:lnTo>
                    <a:pt x="8" y="284"/>
                  </a:lnTo>
                  <a:lnTo>
                    <a:pt x="0" y="222"/>
                  </a:lnTo>
                  <a:lnTo>
                    <a:pt x="28" y="228"/>
                  </a:lnTo>
                  <a:lnTo>
                    <a:pt x="28" y="228"/>
                  </a:lnTo>
                  <a:lnTo>
                    <a:pt x="24" y="202"/>
                  </a:lnTo>
                  <a:lnTo>
                    <a:pt x="22" y="174"/>
                  </a:lnTo>
                  <a:lnTo>
                    <a:pt x="50" y="184"/>
                  </a:lnTo>
                  <a:lnTo>
                    <a:pt x="50" y="184"/>
                  </a:lnTo>
                  <a:lnTo>
                    <a:pt x="48" y="156"/>
                  </a:lnTo>
                  <a:lnTo>
                    <a:pt x="46" y="130"/>
                  </a:lnTo>
                  <a:lnTo>
                    <a:pt x="74" y="138"/>
                  </a:lnTo>
                  <a:lnTo>
                    <a:pt x="74" y="138"/>
                  </a:lnTo>
                  <a:lnTo>
                    <a:pt x="72" y="112"/>
                  </a:lnTo>
                  <a:lnTo>
                    <a:pt x="74" y="84"/>
                  </a:lnTo>
                  <a:lnTo>
                    <a:pt x="102" y="98"/>
                  </a:lnTo>
                  <a:lnTo>
                    <a:pt x="108" y="88"/>
                  </a:lnTo>
                  <a:lnTo>
                    <a:pt x="138" y="108"/>
                  </a:lnTo>
                  <a:lnTo>
                    <a:pt x="140" y="102"/>
                  </a:lnTo>
                  <a:lnTo>
                    <a:pt x="134" y="98"/>
                  </a:lnTo>
                  <a:lnTo>
                    <a:pt x="134" y="98"/>
                  </a:lnTo>
                  <a:lnTo>
                    <a:pt x="162" y="56"/>
                  </a:lnTo>
                  <a:lnTo>
                    <a:pt x="168" y="62"/>
                  </a:lnTo>
                  <a:lnTo>
                    <a:pt x="174" y="54"/>
                  </a:lnTo>
                  <a:lnTo>
                    <a:pt x="244" y="108"/>
                  </a:lnTo>
                  <a:lnTo>
                    <a:pt x="244" y="108"/>
                  </a:lnTo>
                  <a:lnTo>
                    <a:pt x="208" y="162"/>
                  </a:lnTo>
                  <a:lnTo>
                    <a:pt x="190" y="188"/>
                  </a:lnTo>
                  <a:lnTo>
                    <a:pt x="174" y="216"/>
                  </a:lnTo>
                  <a:lnTo>
                    <a:pt x="160" y="246"/>
                  </a:lnTo>
                  <a:lnTo>
                    <a:pt x="146" y="274"/>
                  </a:lnTo>
                  <a:lnTo>
                    <a:pt x="134" y="304"/>
                  </a:lnTo>
                  <a:lnTo>
                    <a:pt x="122" y="334"/>
                  </a:lnTo>
                  <a:lnTo>
                    <a:pt x="4" y="294"/>
                  </a:lnTo>
                  <a:lnTo>
                    <a:pt x="8" y="284"/>
                  </a:lnTo>
                  <a:close/>
                  <a:moveTo>
                    <a:pt x="176" y="182"/>
                  </a:moveTo>
                  <a:lnTo>
                    <a:pt x="186" y="164"/>
                  </a:lnTo>
                  <a:lnTo>
                    <a:pt x="172" y="154"/>
                  </a:lnTo>
                  <a:lnTo>
                    <a:pt x="160" y="174"/>
                  </a:lnTo>
                  <a:lnTo>
                    <a:pt x="176" y="182"/>
                  </a:lnTo>
                  <a:close/>
                  <a:moveTo>
                    <a:pt x="156" y="170"/>
                  </a:moveTo>
                  <a:lnTo>
                    <a:pt x="166" y="152"/>
                  </a:lnTo>
                  <a:lnTo>
                    <a:pt x="150" y="142"/>
                  </a:lnTo>
                  <a:lnTo>
                    <a:pt x="140" y="160"/>
                  </a:lnTo>
                  <a:lnTo>
                    <a:pt x="156" y="170"/>
                  </a:lnTo>
                  <a:close/>
                  <a:moveTo>
                    <a:pt x="134" y="158"/>
                  </a:moveTo>
                  <a:lnTo>
                    <a:pt x="146" y="138"/>
                  </a:lnTo>
                  <a:lnTo>
                    <a:pt x="130" y="128"/>
                  </a:lnTo>
                  <a:lnTo>
                    <a:pt x="118" y="148"/>
                  </a:lnTo>
                  <a:lnTo>
                    <a:pt x="134" y="158"/>
                  </a:lnTo>
                  <a:close/>
                  <a:moveTo>
                    <a:pt x="114" y="146"/>
                  </a:moveTo>
                  <a:lnTo>
                    <a:pt x="126" y="126"/>
                  </a:lnTo>
                  <a:lnTo>
                    <a:pt x="110" y="116"/>
                  </a:lnTo>
                  <a:lnTo>
                    <a:pt x="98" y="136"/>
                  </a:lnTo>
                  <a:lnTo>
                    <a:pt x="114" y="146"/>
                  </a:lnTo>
                  <a:close/>
                  <a:moveTo>
                    <a:pt x="164" y="202"/>
                  </a:moveTo>
                  <a:lnTo>
                    <a:pt x="174" y="186"/>
                  </a:lnTo>
                  <a:lnTo>
                    <a:pt x="158" y="178"/>
                  </a:lnTo>
                  <a:lnTo>
                    <a:pt x="150" y="192"/>
                  </a:lnTo>
                  <a:lnTo>
                    <a:pt x="164" y="202"/>
                  </a:lnTo>
                  <a:close/>
                  <a:moveTo>
                    <a:pt x="144" y="190"/>
                  </a:moveTo>
                  <a:lnTo>
                    <a:pt x="152" y="174"/>
                  </a:lnTo>
                  <a:lnTo>
                    <a:pt x="136" y="166"/>
                  </a:lnTo>
                  <a:lnTo>
                    <a:pt x="128" y="182"/>
                  </a:lnTo>
                  <a:lnTo>
                    <a:pt x="144" y="190"/>
                  </a:lnTo>
                  <a:close/>
                  <a:moveTo>
                    <a:pt x="122" y="178"/>
                  </a:moveTo>
                  <a:lnTo>
                    <a:pt x="132" y="162"/>
                  </a:lnTo>
                  <a:lnTo>
                    <a:pt x="116" y="154"/>
                  </a:lnTo>
                  <a:lnTo>
                    <a:pt x="106" y="170"/>
                  </a:lnTo>
                  <a:lnTo>
                    <a:pt x="122" y="178"/>
                  </a:lnTo>
                  <a:close/>
                  <a:moveTo>
                    <a:pt x="102" y="166"/>
                  </a:moveTo>
                  <a:lnTo>
                    <a:pt x="110" y="150"/>
                  </a:lnTo>
                  <a:lnTo>
                    <a:pt x="96" y="142"/>
                  </a:lnTo>
                  <a:lnTo>
                    <a:pt x="86" y="158"/>
                  </a:lnTo>
                  <a:lnTo>
                    <a:pt x="102" y="166"/>
                  </a:lnTo>
                  <a:close/>
                  <a:moveTo>
                    <a:pt x="154" y="220"/>
                  </a:moveTo>
                  <a:lnTo>
                    <a:pt x="162" y="206"/>
                  </a:lnTo>
                  <a:lnTo>
                    <a:pt x="146" y="198"/>
                  </a:lnTo>
                  <a:lnTo>
                    <a:pt x="138" y="212"/>
                  </a:lnTo>
                  <a:lnTo>
                    <a:pt x="154" y="220"/>
                  </a:lnTo>
                  <a:close/>
                  <a:moveTo>
                    <a:pt x="134" y="210"/>
                  </a:moveTo>
                  <a:lnTo>
                    <a:pt x="142" y="194"/>
                  </a:lnTo>
                  <a:lnTo>
                    <a:pt x="126" y="186"/>
                  </a:lnTo>
                  <a:lnTo>
                    <a:pt x="118" y="202"/>
                  </a:lnTo>
                  <a:lnTo>
                    <a:pt x="134" y="210"/>
                  </a:lnTo>
                  <a:close/>
                  <a:moveTo>
                    <a:pt x="112" y="200"/>
                  </a:moveTo>
                  <a:lnTo>
                    <a:pt x="120" y="184"/>
                  </a:lnTo>
                  <a:lnTo>
                    <a:pt x="104" y="174"/>
                  </a:lnTo>
                  <a:lnTo>
                    <a:pt x="96" y="190"/>
                  </a:lnTo>
                  <a:lnTo>
                    <a:pt x="112" y="200"/>
                  </a:lnTo>
                  <a:close/>
                  <a:moveTo>
                    <a:pt x="90" y="188"/>
                  </a:moveTo>
                  <a:lnTo>
                    <a:pt x="98" y="172"/>
                  </a:lnTo>
                  <a:lnTo>
                    <a:pt x="82" y="164"/>
                  </a:lnTo>
                  <a:lnTo>
                    <a:pt x="74" y="180"/>
                  </a:lnTo>
                  <a:lnTo>
                    <a:pt x="90" y="188"/>
                  </a:lnTo>
                  <a:close/>
                  <a:moveTo>
                    <a:pt x="144" y="240"/>
                  </a:moveTo>
                  <a:lnTo>
                    <a:pt x="152" y="226"/>
                  </a:lnTo>
                  <a:lnTo>
                    <a:pt x="136" y="218"/>
                  </a:lnTo>
                  <a:lnTo>
                    <a:pt x="128" y="234"/>
                  </a:lnTo>
                  <a:lnTo>
                    <a:pt x="144" y="240"/>
                  </a:lnTo>
                  <a:close/>
                  <a:moveTo>
                    <a:pt x="122" y="230"/>
                  </a:moveTo>
                  <a:lnTo>
                    <a:pt x="130" y="216"/>
                  </a:lnTo>
                  <a:lnTo>
                    <a:pt x="114" y="206"/>
                  </a:lnTo>
                  <a:lnTo>
                    <a:pt x="106" y="222"/>
                  </a:lnTo>
                  <a:lnTo>
                    <a:pt x="122" y="230"/>
                  </a:lnTo>
                  <a:close/>
                  <a:moveTo>
                    <a:pt x="102" y="220"/>
                  </a:moveTo>
                  <a:lnTo>
                    <a:pt x="110" y="204"/>
                  </a:lnTo>
                  <a:lnTo>
                    <a:pt x="94" y="196"/>
                  </a:lnTo>
                  <a:lnTo>
                    <a:pt x="84" y="212"/>
                  </a:lnTo>
                  <a:lnTo>
                    <a:pt x="102" y="220"/>
                  </a:lnTo>
                  <a:close/>
                  <a:moveTo>
                    <a:pt x="80" y="210"/>
                  </a:moveTo>
                  <a:lnTo>
                    <a:pt x="88" y="194"/>
                  </a:lnTo>
                  <a:lnTo>
                    <a:pt x="72" y="184"/>
                  </a:lnTo>
                  <a:lnTo>
                    <a:pt x="64" y="202"/>
                  </a:lnTo>
                  <a:lnTo>
                    <a:pt x="80" y="210"/>
                  </a:lnTo>
                  <a:close/>
                  <a:moveTo>
                    <a:pt x="134" y="262"/>
                  </a:moveTo>
                  <a:lnTo>
                    <a:pt x="142" y="246"/>
                  </a:lnTo>
                  <a:lnTo>
                    <a:pt x="126" y="238"/>
                  </a:lnTo>
                  <a:lnTo>
                    <a:pt x="118" y="254"/>
                  </a:lnTo>
                  <a:lnTo>
                    <a:pt x="134" y="262"/>
                  </a:lnTo>
                  <a:close/>
                  <a:moveTo>
                    <a:pt x="114" y="252"/>
                  </a:moveTo>
                  <a:lnTo>
                    <a:pt x="120" y="236"/>
                  </a:lnTo>
                  <a:lnTo>
                    <a:pt x="104" y="228"/>
                  </a:lnTo>
                  <a:lnTo>
                    <a:pt x="96" y="244"/>
                  </a:lnTo>
                  <a:lnTo>
                    <a:pt x="114" y="252"/>
                  </a:lnTo>
                  <a:close/>
                  <a:moveTo>
                    <a:pt x="92" y="242"/>
                  </a:moveTo>
                  <a:lnTo>
                    <a:pt x="98" y="226"/>
                  </a:lnTo>
                  <a:lnTo>
                    <a:pt x="82" y="218"/>
                  </a:lnTo>
                  <a:lnTo>
                    <a:pt x="74" y="234"/>
                  </a:lnTo>
                  <a:lnTo>
                    <a:pt x="92" y="242"/>
                  </a:lnTo>
                  <a:close/>
                  <a:moveTo>
                    <a:pt x="70" y="232"/>
                  </a:moveTo>
                  <a:lnTo>
                    <a:pt x="76" y="214"/>
                  </a:lnTo>
                  <a:lnTo>
                    <a:pt x="60" y="206"/>
                  </a:lnTo>
                  <a:lnTo>
                    <a:pt x="52" y="224"/>
                  </a:lnTo>
                  <a:lnTo>
                    <a:pt x="70" y="232"/>
                  </a:lnTo>
                  <a:close/>
                  <a:moveTo>
                    <a:pt x="126" y="282"/>
                  </a:moveTo>
                  <a:lnTo>
                    <a:pt x="132" y="266"/>
                  </a:lnTo>
                  <a:lnTo>
                    <a:pt x="116" y="258"/>
                  </a:lnTo>
                  <a:lnTo>
                    <a:pt x="110" y="274"/>
                  </a:lnTo>
                  <a:lnTo>
                    <a:pt x="126" y="282"/>
                  </a:lnTo>
                  <a:close/>
                  <a:moveTo>
                    <a:pt x="104" y="272"/>
                  </a:moveTo>
                  <a:lnTo>
                    <a:pt x="112" y="256"/>
                  </a:lnTo>
                  <a:lnTo>
                    <a:pt x="94" y="248"/>
                  </a:lnTo>
                  <a:lnTo>
                    <a:pt x="88" y="266"/>
                  </a:lnTo>
                  <a:lnTo>
                    <a:pt x="104" y="272"/>
                  </a:lnTo>
                  <a:close/>
                  <a:moveTo>
                    <a:pt x="82" y="262"/>
                  </a:moveTo>
                  <a:lnTo>
                    <a:pt x="90" y="246"/>
                  </a:lnTo>
                  <a:lnTo>
                    <a:pt x="72" y="240"/>
                  </a:lnTo>
                  <a:lnTo>
                    <a:pt x="64" y="256"/>
                  </a:lnTo>
                  <a:lnTo>
                    <a:pt x="82" y="262"/>
                  </a:lnTo>
                  <a:close/>
                  <a:moveTo>
                    <a:pt x="60" y="254"/>
                  </a:moveTo>
                  <a:lnTo>
                    <a:pt x="68" y="236"/>
                  </a:lnTo>
                  <a:lnTo>
                    <a:pt x="50" y="230"/>
                  </a:lnTo>
                  <a:lnTo>
                    <a:pt x="42" y="246"/>
                  </a:lnTo>
                  <a:lnTo>
                    <a:pt x="60" y="254"/>
                  </a:lnTo>
                  <a:close/>
                  <a:moveTo>
                    <a:pt x="116" y="304"/>
                  </a:moveTo>
                  <a:lnTo>
                    <a:pt x="124" y="286"/>
                  </a:lnTo>
                  <a:lnTo>
                    <a:pt x="108" y="280"/>
                  </a:lnTo>
                  <a:lnTo>
                    <a:pt x="100" y="298"/>
                  </a:lnTo>
                  <a:lnTo>
                    <a:pt x="116" y="304"/>
                  </a:lnTo>
                  <a:close/>
                  <a:moveTo>
                    <a:pt x="94" y="296"/>
                  </a:moveTo>
                  <a:lnTo>
                    <a:pt x="102" y="278"/>
                  </a:lnTo>
                  <a:lnTo>
                    <a:pt x="86" y="270"/>
                  </a:lnTo>
                  <a:lnTo>
                    <a:pt x="78" y="290"/>
                  </a:lnTo>
                  <a:lnTo>
                    <a:pt x="94" y="296"/>
                  </a:lnTo>
                  <a:close/>
                  <a:moveTo>
                    <a:pt x="72" y="288"/>
                  </a:moveTo>
                  <a:lnTo>
                    <a:pt x="80" y="268"/>
                  </a:lnTo>
                  <a:lnTo>
                    <a:pt x="62" y="262"/>
                  </a:lnTo>
                  <a:lnTo>
                    <a:pt x="56" y="280"/>
                  </a:lnTo>
                  <a:lnTo>
                    <a:pt x="72" y="288"/>
                  </a:lnTo>
                  <a:close/>
                  <a:moveTo>
                    <a:pt x="50" y="278"/>
                  </a:moveTo>
                  <a:lnTo>
                    <a:pt x="58" y="258"/>
                  </a:lnTo>
                  <a:lnTo>
                    <a:pt x="40" y="252"/>
                  </a:lnTo>
                  <a:lnTo>
                    <a:pt x="32" y="272"/>
                  </a:lnTo>
                  <a:lnTo>
                    <a:pt x="50" y="2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2" name="Freeform 60">
              <a:extLst>
                <a:ext uri="{FF2B5EF4-FFF2-40B4-BE49-F238E27FC236}">
                  <a16:creationId xmlns:a16="http://schemas.microsoft.com/office/drawing/2014/main" id="{6BBF67C3-4ADF-44DE-A3CB-D94D3739E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4639" y="2220913"/>
              <a:ext cx="352425" cy="374650"/>
            </a:xfrm>
            <a:custGeom>
              <a:avLst/>
              <a:gdLst>
                <a:gd name="T0" fmla="*/ 222 w 222"/>
                <a:gd name="T1" fmla="*/ 188 h 236"/>
                <a:gd name="T2" fmla="*/ 126 w 222"/>
                <a:gd name="T3" fmla="*/ 74 h 236"/>
                <a:gd name="T4" fmla="*/ 120 w 222"/>
                <a:gd name="T5" fmla="*/ 80 h 236"/>
                <a:gd name="T6" fmla="*/ 92 w 222"/>
                <a:gd name="T7" fmla="*/ 46 h 236"/>
                <a:gd name="T8" fmla="*/ 88 w 222"/>
                <a:gd name="T9" fmla="*/ 50 h 236"/>
                <a:gd name="T10" fmla="*/ 64 w 222"/>
                <a:gd name="T11" fmla="*/ 24 h 236"/>
                <a:gd name="T12" fmla="*/ 58 w 222"/>
                <a:gd name="T13" fmla="*/ 28 h 236"/>
                <a:gd name="T14" fmla="*/ 48 w 222"/>
                <a:gd name="T15" fmla="*/ 16 h 236"/>
                <a:gd name="T16" fmla="*/ 48 w 222"/>
                <a:gd name="T17" fmla="*/ 16 h 236"/>
                <a:gd name="T18" fmla="*/ 44 w 222"/>
                <a:gd name="T19" fmla="*/ 12 h 236"/>
                <a:gd name="T20" fmla="*/ 36 w 222"/>
                <a:gd name="T21" fmla="*/ 12 h 236"/>
                <a:gd name="T22" fmla="*/ 28 w 222"/>
                <a:gd name="T23" fmla="*/ 14 h 236"/>
                <a:gd name="T24" fmla="*/ 20 w 222"/>
                <a:gd name="T25" fmla="*/ 18 h 236"/>
                <a:gd name="T26" fmla="*/ 4 w 222"/>
                <a:gd name="T27" fmla="*/ 2 h 236"/>
                <a:gd name="T28" fmla="*/ 4 w 222"/>
                <a:gd name="T29" fmla="*/ 2 h 236"/>
                <a:gd name="T30" fmla="*/ 2 w 222"/>
                <a:gd name="T31" fmla="*/ 0 h 236"/>
                <a:gd name="T32" fmla="*/ 0 w 222"/>
                <a:gd name="T33" fmla="*/ 2 h 236"/>
                <a:gd name="T34" fmla="*/ 0 w 222"/>
                <a:gd name="T35" fmla="*/ 2 h 236"/>
                <a:gd name="T36" fmla="*/ 0 w 222"/>
                <a:gd name="T37" fmla="*/ 4 h 236"/>
                <a:gd name="T38" fmla="*/ 0 w 222"/>
                <a:gd name="T39" fmla="*/ 4 h 236"/>
                <a:gd name="T40" fmla="*/ 16 w 222"/>
                <a:gd name="T41" fmla="*/ 22 h 236"/>
                <a:gd name="T42" fmla="*/ 16 w 222"/>
                <a:gd name="T43" fmla="*/ 22 h 236"/>
                <a:gd name="T44" fmla="*/ 10 w 222"/>
                <a:gd name="T45" fmla="*/ 30 h 236"/>
                <a:gd name="T46" fmla="*/ 8 w 222"/>
                <a:gd name="T47" fmla="*/ 38 h 236"/>
                <a:gd name="T48" fmla="*/ 8 w 222"/>
                <a:gd name="T49" fmla="*/ 44 h 236"/>
                <a:gd name="T50" fmla="*/ 12 w 222"/>
                <a:gd name="T51" fmla="*/ 50 h 236"/>
                <a:gd name="T52" fmla="*/ 22 w 222"/>
                <a:gd name="T53" fmla="*/ 62 h 236"/>
                <a:gd name="T54" fmla="*/ 18 w 222"/>
                <a:gd name="T55" fmla="*/ 66 h 236"/>
                <a:gd name="T56" fmla="*/ 42 w 222"/>
                <a:gd name="T57" fmla="*/ 92 h 236"/>
                <a:gd name="T58" fmla="*/ 38 w 222"/>
                <a:gd name="T59" fmla="*/ 96 h 236"/>
                <a:gd name="T60" fmla="*/ 68 w 222"/>
                <a:gd name="T61" fmla="*/ 126 h 236"/>
                <a:gd name="T62" fmla="*/ 62 w 222"/>
                <a:gd name="T63" fmla="*/ 132 h 236"/>
                <a:gd name="T64" fmla="*/ 168 w 222"/>
                <a:gd name="T65" fmla="*/ 236 h 236"/>
                <a:gd name="T66" fmla="*/ 168 w 222"/>
                <a:gd name="T67" fmla="*/ 236 h 236"/>
                <a:gd name="T68" fmla="*/ 194 w 222"/>
                <a:gd name="T69" fmla="*/ 212 h 236"/>
                <a:gd name="T70" fmla="*/ 222 w 222"/>
                <a:gd name="T71" fmla="*/ 188 h 236"/>
                <a:gd name="T72" fmla="*/ 222 w 222"/>
                <a:gd name="T73" fmla="*/ 18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2" h="236">
                  <a:moveTo>
                    <a:pt x="222" y="188"/>
                  </a:moveTo>
                  <a:lnTo>
                    <a:pt x="126" y="74"/>
                  </a:lnTo>
                  <a:lnTo>
                    <a:pt x="120" y="80"/>
                  </a:lnTo>
                  <a:lnTo>
                    <a:pt x="92" y="46"/>
                  </a:lnTo>
                  <a:lnTo>
                    <a:pt x="88" y="50"/>
                  </a:lnTo>
                  <a:lnTo>
                    <a:pt x="64" y="24"/>
                  </a:lnTo>
                  <a:lnTo>
                    <a:pt x="58" y="28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4" y="12"/>
                  </a:lnTo>
                  <a:lnTo>
                    <a:pt x="36" y="12"/>
                  </a:lnTo>
                  <a:lnTo>
                    <a:pt x="28" y="14"/>
                  </a:lnTo>
                  <a:lnTo>
                    <a:pt x="20" y="18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0" y="30"/>
                  </a:lnTo>
                  <a:lnTo>
                    <a:pt x="8" y="38"/>
                  </a:lnTo>
                  <a:lnTo>
                    <a:pt x="8" y="44"/>
                  </a:lnTo>
                  <a:lnTo>
                    <a:pt x="12" y="50"/>
                  </a:lnTo>
                  <a:lnTo>
                    <a:pt x="22" y="62"/>
                  </a:lnTo>
                  <a:lnTo>
                    <a:pt x="18" y="66"/>
                  </a:lnTo>
                  <a:lnTo>
                    <a:pt x="42" y="92"/>
                  </a:lnTo>
                  <a:lnTo>
                    <a:pt x="38" y="96"/>
                  </a:lnTo>
                  <a:lnTo>
                    <a:pt x="68" y="126"/>
                  </a:lnTo>
                  <a:lnTo>
                    <a:pt x="62" y="132"/>
                  </a:lnTo>
                  <a:lnTo>
                    <a:pt x="168" y="236"/>
                  </a:lnTo>
                  <a:lnTo>
                    <a:pt x="168" y="236"/>
                  </a:lnTo>
                  <a:lnTo>
                    <a:pt x="194" y="212"/>
                  </a:lnTo>
                  <a:lnTo>
                    <a:pt x="222" y="188"/>
                  </a:lnTo>
                  <a:lnTo>
                    <a:pt x="222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3" name="Freeform 62">
              <a:extLst>
                <a:ext uri="{FF2B5EF4-FFF2-40B4-BE49-F238E27FC236}">
                  <a16:creationId xmlns:a16="http://schemas.microsoft.com/office/drawing/2014/main" id="{DB03D60F-DD00-4E5C-826B-29A559FA13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6464" y="3297238"/>
              <a:ext cx="523875" cy="234950"/>
            </a:xfrm>
            <a:custGeom>
              <a:avLst/>
              <a:gdLst>
                <a:gd name="T0" fmla="*/ 322 w 330"/>
                <a:gd name="T1" fmla="*/ 34 h 148"/>
                <a:gd name="T2" fmla="*/ 328 w 330"/>
                <a:gd name="T3" fmla="*/ 58 h 148"/>
                <a:gd name="T4" fmla="*/ 310 w 330"/>
                <a:gd name="T5" fmla="*/ 56 h 148"/>
                <a:gd name="T6" fmla="*/ 284 w 330"/>
                <a:gd name="T7" fmla="*/ 62 h 148"/>
                <a:gd name="T8" fmla="*/ 268 w 330"/>
                <a:gd name="T9" fmla="*/ 80 h 148"/>
                <a:gd name="T10" fmla="*/ 266 w 330"/>
                <a:gd name="T11" fmla="*/ 94 h 148"/>
                <a:gd name="T12" fmla="*/ 280 w 330"/>
                <a:gd name="T13" fmla="*/ 114 h 148"/>
                <a:gd name="T14" fmla="*/ 306 w 330"/>
                <a:gd name="T15" fmla="*/ 126 h 148"/>
                <a:gd name="T16" fmla="*/ 322 w 330"/>
                <a:gd name="T17" fmla="*/ 142 h 148"/>
                <a:gd name="T18" fmla="*/ 314 w 330"/>
                <a:gd name="T19" fmla="*/ 148 h 148"/>
                <a:gd name="T20" fmla="*/ 86 w 330"/>
                <a:gd name="T21" fmla="*/ 146 h 148"/>
                <a:gd name="T22" fmla="*/ 82 w 330"/>
                <a:gd name="T23" fmla="*/ 138 h 148"/>
                <a:gd name="T24" fmla="*/ 92 w 330"/>
                <a:gd name="T25" fmla="*/ 10 h 148"/>
                <a:gd name="T26" fmla="*/ 100 w 330"/>
                <a:gd name="T27" fmla="*/ 2 h 148"/>
                <a:gd name="T28" fmla="*/ 172 w 330"/>
                <a:gd name="T29" fmla="*/ 106 h 148"/>
                <a:gd name="T30" fmla="*/ 164 w 330"/>
                <a:gd name="T31" fmla="*/ 112 h 148"/>
                <a:gd name="T32" fmla="*/ 166 w 330"/>
                <a:gd name="T33" fmla="*/ 130 h 148"/>
                <a:gd name="T34" fmla="*/ 210 w 330"/>
                <a:gd name="T35" fmla="*/ 134 h 148"/>
                <a:gd name="T36" fmla="*/ 218 w 330"/>
                <a:gd name="T37" fmla="*/ 114 h 148"/>
                <a:gd name="T38" fmla="*/ 210 w 330"/>
                <a:gd name="T39" fmla="*/ 106 h 148"/>
                <a:gd name="T40" fmla="*/ 110 w 330"/>
                <a:gd name="T41" fmla="*/ 102 h 148"/>
                <a:gd name="T42" fmla="*/ 104 w 330"/>
                <a:gd name="T43" fmla="*/ 110 h 148"/>
                <a:gd name="T44" fmla="*/ 106 w 330"/>
                <a:gd name="T45" fmla="*/ 128 h 148"/>
                <a:gd name="T46" fmla="*/ 136 w 330"/>
                <a:gd name="T47" fmla="*/ 132 h 148"/>
                <a:gd name="T48" fmla="*/ 142 w 330"/>
                <a:gd name="T49" fmla="*/ 124 h 148"/>
                <a:gd name="T50" fmla="*/ 140 w 330"/>
                <a:gd name="T51" fmla="*/ 106 h 148"/>
                <a:gd name="T52" fmla="*/ 174 w 330"/>
                <a:gd name="T53" fmla="*/ 66 h 148"/>
                <a:gd name="T54" fmla="*/ 166 w 330"/>
                <a:gd name="T55" fmla="*/ 74 h 148"/>
                <a:gd name="T56" fmla="*/ 168 w 330"/>
                <a:gd name="T57" fmla="*/ 92 h 148"/>
                <a:gd name="T58" fmla="*/ 212 w 330"/>
                <a:gd name="T59" fmla="*/ 96 h 148"/>
                <a:gd name="T60" fmla="*/ 220 w 330"/>
                <a:gd name="T61" fmla="*/ 78 h 148"/>
                <a:gd name="T62" fmla="*/ 214 w 330"/>
                <a:gd name="T63" fmla="*/ 70 h 148"/>
                <a:gd name="T64" fmla="*/ 114 w 330"/>
                <a:gd name="T65" fmla="*/ 62 h 148"/>
                <a:gd name="T66" fmla="*/ 106 w 330"/>
                <a:gd name="T67" fmla="*/ 68 h 148"/>
                <a:gd name="T68" fmla="*/ 106 w 330"/>
                <a:gd name="T69" fmla="*/ 88 h 148"/>
                <a:gd name="T70" fmla="*/ 136 w 330"/>
                <a:gd name="T71" fmla="*/ 92 h 148"/>
                <a:gd name="T72" fmla="*/ 144 w 330"/>
                <a:gd name="T73" fmla="*/ 84 h 148"/>
                <a:gd name="T74" fmla="*/ 144 w 330"/>
                <a:gd name="T75" fmla="*/ 66 h 148"/>
                <a:gd name="T76" fmla="*/ 178 w 330"/>
                <a:gd name="T77" fmla="*/ 28 h 148"/>
                <a:gd name="T78" fmla="*/ 170 w 330"/>
                <a:gd name="T79" fmla="*/ 36 h 148"/>
                <a:gd name="T80" fmla="*/ 170 w 330"/>
                <a:gd name="T81" fmla="*/ 54 h 148"/>
                <a:gd name="T82" fmla="*/ 214 w 330"/>
                <a:gd name="T83" fmla="*/ 60 h 148"/>
                <a:gd name="T84" fmla="*/ 224 w 330"/>
                <a:gd name="T85" fmla="*/ 42 h 148"/>
                <a:gd name="T86" fmla="*/ 218 w 330"/>
                <a:gd name="T87" fmla="*/ 34 h 148"/>
                <a:gd name="T88" fmla="*/ 118 w 330"/>
                <a:gd name="T89" fmla="*/ 22 h 148"/>
                <a:gd name="T90" fmla="*/ 110 w 330"/>
                <a:gd name="T91" fmla="*/ 28 h 148"/>
                <a:gd name="T92" fmla="*/ 110 w 330"/>
                <a:gd name="T93" fmla="*/ 46 h 148"/>
                <a:gd name="T94" fmla="*/ 140 w 330"/>
                <a:gd name="T95" fmla="*/ 52 h 148"/>
                <a:gd name="T96" fmla="*/ 148 w 330"/>
                <a:gd name="T97" fmla="*/ 46 h 148"/>
                <a:gd name="T98" fmla="*/ 148 w 330"/>
                <a:gd name="T99" fmla="*/ 28 h 148"/>
                <a:gd name="T100" fmla="*/ 82 w 330"/>
                <a:gd name="T101" fmla="*/ 0 h 148"/>
                <a:gd name="T102" fmla="*/ 74 w 330"/>
                <a:gd name="T103" fmla="*/ 72 h 148"/>
                <a:gd name="T104" fmla="*/ 36 w 330"/>
                <a:gd name="T105" fmla="*/ 108 h 148"/>
                <a:gd name="T106" fmla="*/ 40 w 330"/>
                <a:gd name="T107" fmla="*/ 34 h 148"/>
                <a:gd name="T108" fmla="*/ 28 w 330"/>
                <a:gd name="T109" fmla="*/ 32 h 148"/>
                <a:gd name="T110" fmla="*/ 24 w 330"/>
                <a:gd name="T111" fmla="*/ 18 h 148"/>
                <a:gd name="T112" fmla="*/ 30 w 330"/>
                <a:gd name="T113" fmla="*/ 12 h 148"/>
                <a:gd name="T114" fmla="*/ 82 w 330"/>
                <a:gd name="T115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0" h="148">
                  <a:moveTo>
                    <a:pt x="100" y="2"/>
                  </a:moveTo>
                  <a:lnTo>
                    <a:pt x="322" y="34"/>
                  </a:lnTo>
                  <a:lnTo>
                    <a:pt x="322" y="34"/>
                  </a:lnTo>
                  <a:lnTo>
                    <a:pt x="328" y="36"/>
                  </a:lnTo>
                  <a:lnTo>
                    <a:pt x="330" y="42"/>
                  </a:lnTo>
                  <a:lnTo>
                    <a:pt x="328" y="58"/>
                  </a:lnTo>
                  <a:lnTo>
                    <a:pt x="322" y="56"/>
                  </a:lnTo>
                  <a:lnTo>
                    <a:pt x="322" y="56"/>
                  </a:lnTo>
                  <a:lnTo>
                    <a:pt x="310" y="56"/>
                  </a:lnTo>
                  <a:lnTo>
                    <a:pt x="300" y="56"/>
                  </a:lnTo>
                  <a:lnTo>
                    <a:pt x="292" y="60"/>
                  </a:lnTo>
                  <a:lnTo>
                    <a:pt x="284" y="62"/>
                  </a:lnTo>
                  <a:lnTo>
                    <a:pt x="276" y="68"/>
                  </a:lnTo>
                  <a:lnTo>
                    <a:pt x="270" y="74"/>
                  </a:lnTo>
                  <a:lnTo>
                    <a:pt x="268" y="80"/>
                  </a:lnTo>
                  <a:lnTo>
                    <a:pt x="266" y="88"/>
                  </a:lnTo>
                  <a:lnTo>
                    <a:pt x="266" y="88"/>
                  </a:lnTo>
                  <a:lnTo>
                    <a:pt x="266" y="94"/>
                  </a:lnTo>
                  <a:lnTo>
                    <a:pt x="268" y="102"/>
                  </a:lnTo>
                  <a:lnTo>
                    <a:pt x="274" y="108"/>
                  </a:lnTo>
                  <a:lnTo>
                    <a:pt x="280" y="114"/>
                  </a:lnTo>
                  <a:lnTo>
                    <a:pt x="286" y="120"/>
                  </a:lnTo>
                  <a:lnTo>
                    <a:pt x="296" y="122"/>
                  </a:lnTo>
                  <a:lnTo>
                    <a:pt x="306" y="126"/>
                  </a:lnTo>
                  <a:lnTo>
                    <a:pt x="316" y="126"/>
                  </a:lnTo>
                  <a:lnTo>
                    <a:pt x="322" y="126"/>
                  </a:lnTo>
                  <a:lnTo>
                    <a:pt x="322" y="142"/>
                  </a:lnTo>
                  <a:lnTo>
                    <a:pt x="322" y="142"/>
                  </a:lnTo>
                  <a:lnTo>
                    <a:pt x="320" y="146"/>
                  </a:lnTo>
                  <a:lnTo>
                    <a:pt x="314" y="148"/>
                  </a:lnTo>
                  <a:lnTo>
                    <a:pt x="88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4" y="144"/>
                  </a:lnTo>
                  <a:lnTo>
                    <a:pt x="82" y="138"/>
                  </a:lnTo>
                  <a:lnTo>
                    <a:pt x="82" y="138"/>
                  </a:lnTo>
                  <a:lnTo>
                    <a:pt x="84" y="74"/>
                  </a:lnTo>
                  <a:lnTo>
                    <a:pt x="92" y="10"/>
                  </a:lnTo>
                  <a:lnTo>
                    <a:pt x="92" y="10"/>
                  </a:lnTo>
                  <a:lnTo>
                    <a:pt x="94" y="4"/>
                  </a:lnTo>
                  <a:lnTo>
                    <a:pt x="96" y="2"/>
                  </a:lnTo>
                  <a:lnTo>
                    <a:pt x="100" y="2"/>
                  </a:lnTo>
                  <a:lnTo>
                    <a:pt x="100" y="2"/>
                  </a:lnTo>
                  <a:close/>
                  <a:moveTo>
                    <a:pt x="172" y="106"/>
                  </a:moveTo>
                  <a:lnTo>
                    <a:pt x="172" y="106"/>
                  </a:lnTo>
                  <a:lnTo>
                    <a:pt x="168" y="106"/>
                  </a:lnTo>
                  <a:lnTo>
                    <a:pt x="166" y="106"/>
                  </a:lnTo>
                  <a:lnTo>
                    <a:pt x="164" y="112"/>
                  </a:lnTo>
                  <a:lnTo>
                    <a:pt x="164" y="124"/>
                  </a:lnTo>
                  <a:lnTo>
                    <a:pt x="164" y="124"/>
                  </a:lnTo>
                  <a:lnTo>
                    <a:pt x="166" y="130"/>
                  </a:lnTo>
                  <a:lnTo>
                    <a:pt x="170" y="132"/>
                  </a:lnTo>
                  <a:lnTo>
                    <a:pt x="210" y="134"/>
                  </a:lnTo>
                  <a:lnTo>
                    <a:pt x="210" y="134"/>
                  </a:lnTo>
                  <a:lnTo>
                    <a:pt x="216" y="132"/>
                  </a:lnTo>
                  <a:lnTo>
                    <a:pt x="218" y="126"/>
                  </a:lnTo>
                  <a:lnTo>
                    <a:pt x="218" y="114"/>
                  </a:lnTo>
                  <a:lnTo>
                    <a:pt x="218" y="114"/>
                  </a:lnTo>
                  <a:lnTo>
                    <a:pt x="216" y="110"/>
                  </a:lnTo>
                  <a:lnTo>
                    <a:pt x="210" y="106"/>
                  </a:lnTo>
                  <a:lnTo>
                    <a:pt x="172" y="106"/>
                  </a:lnTo>
                  <a:close/>
                  <a:moveTo>
                    <a:pt x="110" y="102"/>
                  </a:moveTo>
                  <a:lnTo>
                    <a:pt x="110" y="102"/>
                  </a:lnTo>
                  <a:lnTo>
                    <a:pt x="108" y="102"/>
                  </a:lnTo>
                  <a:lnTo>
                    <a:pt x="106" y="104"/>
                  </a:lnTo>
                  <a:lnTo>
                    <a:pt x="104" y="110"/>
                  </a:lnTo>
                  <a:lnTo>
                    <a:pt x="104" y="122"/>
                  </a:lnTo>
                  <a:lnTo>
                    <a:pt x="104" y="122"/>
                  </a:lnTo>
                  <a:lnTo>
                    <a:pt x="106" y="128"/>
                  </a:lnTo>
                  <a:lnTo>
                    <a:pt x="108" y="130"/>
                  </a:lnTo>
                  <a:lnTo>
                    <a:pt x="110" y="130"/>
                  </a:lnTo>
                  <a:lnTo>
                    <a:pt x="136" y="132"/>
                  </a:lnTo>
                  <a:lnTo>
                    <a:pt x="136" y="132"/>
                  </a:lnTo>
                  <a:lnTo>
                    <a:pt x="140" y="130"/>
                  </a:lnTo>
                  <a:lnTo>
                    <a:pt x="142" y="124"/>
                  </a:lnTo>
                  <a:lnTo>
                    <a:pt x="142" y="112"/>
                  </a:lnTo>
                  <a:lnTo>
                    <a:pt x="142" y="112"/>
                  </a:lnTo>
                  <a:lnTo>
                    <a:pt x="140" y="106"/>
                  </a:lnTo>
                  <a:lnTo>
                    <a:pt x="136" y="104"/>
                  </a:lnTo>
                  <a:lnTo>
                    <a:pt x="110" y="102"/>
                  </a:lnTo>
                  <a:close/>
                  <a:moveTo>
                    <a:pt x="174" y="66"/>
                  </a:moveTo>
                  <a:lnTo>
                    <a:pt x="174" y="66"/>
                  </a:lnTo>
                  <a:lnTo>
                    <a:pt x="170" y="68"/>
                  </a:lnTo>
                  <a:lnTo>
                    <a:pt x="166" y="74"/>
                  </a:lnTo>
                  <a:lnTo>
                    <a:pt x="166" y="86"/>
                  </a:lnTo>
                  <a:lnTo>
                    <a:pt x="166" y="86"/>
                  </a:lnTo>
                  <a:lnTo>
                    <a:pt x="168" y="92"/>
                  </a:lnTo>
                  <a:lnTo>
                    <a:pt x="172" y="94"/>
                  </a:lnTo>
                  <a:lnTo>
                    <a:pt x="212" y="96"/>
                  </a:lnTo>
                  <a:lnTo>
                    <a:pt x="212" y="96"/>
                  </a:lnTo>
                  <a:lnTo>
                    <a:pt x="216" y="94"/>
                  </a:lnTo>
                  <a:lnTo>
                    <a:pt x="220" y="90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18" y="72"/>
                  </a:lnTo>
                  <a:lnTo>
                    <a:pt x="214" y="70"/>
                  </a:lnTo>
                  <a:lnTo>
                    <a:pt x="174" y="66"/>
                  </a:lnTo>
                  <a:close/>
                  <a:moveTo>
                    <a:pt x="114" y="62"/>
                  </a:moveTo>
                  <a:lnTo>
                    <a:pt x="114" y="62"/>
                  </a:lnTo>
                  <a:lnTo>
                    <a:pt x="112" y="62"/>
                  </a:lnTo>
                  <a:lnTo>
                    <a:pt x="108" y="64"/>
                  </a:lnTo>
                  <a:lnTo>
                    <a:pt x="106" y="68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6" y="88"/>
                  </a:lnTo>
                  <a:lnTo>
                    <a:pt x="108" y="90"/>
                  </a:lnTo>
                  <a:lnTo>
                    <a:pt x="112" y="90"/>
                  </a:lnTo>
                  <a:lnTo>
                    <a:pt x="136" y="92"/>
                  </a:lnTo>
                  <a:lnTo>
                    <a:pt x="136" y="92"/>
                  </a:lnTo>
                  <a:lnTo>
                    <a:pt x="142" y="90"/>
                  </a:lnTo>
                  <a:lnTo>
                    <a:pt x="144" y="84"/>
                  </a:lnTo>
                  <a:lnTo>
                    <a:pt x="146" y="72"/>
                  </a:lnTo>
                  <a:lnTo>
                    <a:pt x="146" y="72"/>
                  </a:lnTo>
                  <a:lnTo>
                    <a:pt x="144" y="66"/>
                  </a:lnTo>
                  <a:lnTo>
                    <a:pt x="138" y="64"/>
                  </a:lnTo>
                  <a:lnTo>
                    <a:pt x="114" y="62"/>
                  </a:lnTo>
                  <a:close/>
                  <a:moveTo>
                    <a:pt x="178" y="28"/>
                  </a:moveTo>
                  <a:lnTo>
                    <a:pt x="178" y="28"/>
                  </a:lnTo>
                  <a:lnTo>
                    <a:pt x="174" y="30"/>
                  </a:lnTo>
                  <a:lnTo>
                    <a:pt x="170" y="36"/>
                  </a:lnTo>
                  <a:lnTo>
                    <a:pt x="170" y="48"/>
                  </a:lnTo>
                  <a:lnTo>
                    <a:pt x="170" y="48"/>
                  </a:lnTo>
                  <a:lnTo>
                    <a:pt x="170" y="54"/>
                  </a:lnTo>
                  <a:lnTo>
                    <a:pt x="176" y="56"/>
                  </a:lnTo>
                  <a:lnTo>
                    <a:pt x="214" y="60"/>
                  </a:lnTo>
                  <a:lnTo>
                    <a:pt x="214" y="60"/>
                  </a:lnTo>
                  <a:lnTo>
                    <a:pt x="220" y="58"/>
                  </a:lnTo>
                  <a:lnTo>
                    <a:pt x="222" y="54"/>
                  </a:lnTo>
                  <a:lnTo>
                    <a:pt x="224" y="42"/>
                  </a:lnTo>
                  <a:lnTo>
                    <a:pt x="224" y="42"/>
                  </a:lnTo>
                  <a:lnTo>
                    <a:pt x="222" y="36"/>
                  </a:lnTo>
                  <a:lnTo>
                    <a:pt x="218" y="34"/>
                  </a:lnTo>
                  <a:lnTo>
                    <a:pt x="178" y="28"/>
                  </a:lnTo>
                  <a:close/>
                  <a:moveTo>
                    <a:pt x="118" y="22"/>
                  </a:moveTo>
                  <a:lnTo>
                    <a:pt x="118" y="22"/>
                  </a:lnTo>
                  <a:lnTo>
                    <a:pt x="116" y="22"/>
                  </a:lnTo>
                  <a:lnTo>
                    <a:pt x="114" y="22"/>
                  </a:lnTo>
                  <a:lnTo>
                    <a:pt x="110" y="28"/>
                  </a:lnTo>
                  <a:lnTo>
                    <a:pt x="108" y="42"/>
                  </a:lnTo>
                  <a:lnTo>
                    <a:pt x="108" y="42"/>
                  </a:lnTo>
                  <a:lnTo>
                    <a:pt x="110" y="46"/>
                  </a:lnTo>
                  <a:lnTo>
                    <a:pt x="112" y="48"/>
                  </a:lnTo>
                  <a:lnTo>
                    <a:pt x="114" y="50"/>
                  </a:lnTo>
                  <a:lnTo>
                    <a:pt x="140" y="52"/>
                  </a:lnTo>
                  <a:lnTo>
                    <a:pt x="140" y="52"/>
                  </a:lnTo>
                  <a:lnTo>
                    <a:pt x="144" y="50"/>
                  </a:lnTo>
                  <a:lnTo>
                    <a:pt x="148" y="46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48" y="28"/>
                  </a:lnTo>
                  <a:lnTo>
                    <a:pt x="144" y="24"/>
                  </a:lnTo>
                  <a:lnTo>
                    <a:pt x="118" y="22"/>
                  </a:lnTo>
                  <a:close/>
                  <a:moveTo>
                    <a:pt x="82" y="0"/>
                  </a:moveTo>
                  <a:lnTo>
                    <a:pt x="82" y="0"/>
                  </a:lnTo>
                  <a:lnTo>
                    <a:pt x="78" y="36"/>
                  </a:lnTo>
                  <a:lnTo>
                    <a:pt x="74" y="72"/>
                  </a:lnTo>
                  <a:lnTo>
                    <a:pt x="72" y="146"/>
                  </a:lnTo>
                  <a:lnTo>
                    <a:pt x="72" y="146"/>
                  </a:lnTo>
                  <a:lnTo>
                    <a:pt x="36" y="10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40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8" y="32"/>
                  </a:lnTo>
                  <a:lnTo>
                    <a:pt x="26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2" y="12"/>
                  </a:lnTo>
                  <a:lnTo>
                    <a:pt x="62" y="16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3C8166-48B5-41DA-8A04-CAC8100E257B}"/>
              </a:ext>
            </a:extLst>
          </p:cNvPr>
          <p:cNvGrpSpPr/>
          <p:nvPr/>
        </p:nvGrpSpPr>
        <p:grpSpPr>
          <a:xfrm>
            <a:off x="10013036" y="3504325"/>
            <a:ext cx="1368425" cy="1006475"/>
            <a:chOff x="5392489" y="3983038"/>
            <a:chExt cx="1368425" cy="1006475"/>
          </a:xfrm>
          <a:solidFill>
            <a:schemeClr val="accent5">
              <a:lumMod val="50000"/>
            </a:schemeClr>
          </a:solidFill>
        </p:grpSpPr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EDAAF07E-E627-4C6B-84B8-90CFDFFFF0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5689" y="4548188"/>
              <a:ext cx="574675" cy="441325"/>
            </a:xfrm>
            <a:custGeom>
              <a:avLst/>
              <a:gdLst>
                <a:gd name="T0" fmla="*/ 8 w 362"/>
                <a:gd name="T1" fmla="*/ 174 h 278"/>
                <a:gd name="T2" fmla="*/ 0 w 362"/>
                <a:gd name="T3" fmla="*/ 162 h 278"/>
                <a:gd name="T4" fmla="*/ 0 w 362"/>
                <a:gd name="T5" fmla="*/ 162 h 278"/>
                <a:gd name="T6" fmla="*/ 50 w 362"/>
                <a:gd name="T7" fmla="*/ 128 h 278"/>
                <a:gd name="T8" fmla="*/ 98 w 362"/>
                <a:gd name="T9" fmla="*/ 88 h 278"/>
                <a:gd name="T10" fmla="*/ 142 w 362"/>
                <a:gd name="T11" fmla="*/ 46 h 278"/>
                <a:gd name="T12" fmla="*/ 184 w 362"/>
                <a:gd name="T13" fmla="*/ 0 h 278"/>
                <a:gd name="T14" fmla="*/ 362 w 362"/>
                <a:gd name="T15" fmla="*/ 152 h 278"/>
                <a:gd name="T16" fmla="*/ 362 w 362"/>
                <a:gd name="T17" fmla="*/ 152 h 278"/>
                <a:gd name="T18" fmla="*/ 352 w 362"/>
                <a:gd name="T19" fmla="*/ 208 h 278"/>
                <a:gd name="T20" fmla="*/ 338 w 362"/>
                <a:gd name="T21" fmla="*/ 266 h 278"/>
                <a:gd name="T22" fmla="*/ 204 w 362"/>
                <a:gd name="T23" fmla="*/ 126 h 278"/>
                <a:gd name="T24" fmla="*/ 188 w 362"/>
                <a:gd name="T25" fmla="*/ 142 h 278"/>
                <a:gd name="T26" fmla="*/ 244 w 362"/>
                <a:gd name="T27" fmla="*/ 198 h 278"/>
                <a:gd name="T28" fmla="*/ 244 w 362"/>
                <a:gd name="T29" fmla="*/ 198 h 278"/>
                <a:gd name="T30" fmla="*/ 234 w 362"/>
                <a:gd name="T31" fmla="*/ 238 h 278"/>
                <a:gd name="T32" fmla="*/ 222 w 362"/>
                <a:gd name="T33" fmla="*/ 278 h 278"/>
                <a:gd name="T34" fmla="*/ 126 w 362"/>
                <a:gd name="T35" fmla="*/ 162 h 278"/>
                <a:gd name="T36" fmla="*/ 126 w 362"/>
                <a:gd name="T37" fmla="*/ 162 h 278"/>
                <a:gd name="T38" fmla="*/ 102 w 362"/>
                <a:gd name="T39" fmla="*/ 182 h 278"/>
                <a:gd name="T40" fmla="*/ 78 w 362"/>
                <a:gd name="T41" fmla="*/ 198 h 278"/>
                <a:gd name="T42" fmla="*/ 50 w 362"/>
                <a:gd name="T43" fmla="*/ 160 h 278"/>
                <a:gd name="T44" fmla="*/ 50 w 362"/>
                <a:gd name="T45" fmla="*/ 160 h 278"/>
                <a:gd name="T46" fmla="*/ 28 w 362"/>
                <a:gd name="T47" fmla="*/ 168 h 278"/>
                <a:gd name="T48" fmla="*/ 8 w 362"/>
                <a:gd name="T49" fmla="*/ 174 h 278"/>
                <a:gd name="T50" fmla="*/ 8 w 362"/>
                <a:gd name="T51" fmla="*/ 174 h 278"/>
                <a:gd name="T52" fmla="*/ 190 w 362"/>
                <a:gd name="T53" fmla="*/ 62 h 278"/>
                <a:gd name="T54" fmla="*/ 206 w 362"/>
                <a:gd name="T55" fmla="*/ 44 h 278"/>
                <a:gd name="T56" fmla="*/ 184 w 362"/>
                <a:gd name="T57" fmla="*/ 24 h 278"/>
                <a:gd name="T58" fmla="*/ 168 w 362"/>
                <a:gd name="T59" fmla="*/ 42 h 278"/>
                <a:gd name="T60" fmla="*/ 190 w 362"/>
                <a:gd name="T61" fmla="*/ 62 h 278"/>
                <a:gd name="T62" fmla="*/ 220 w 362"/>
                <a:gd name="T63" fmla="*/ 90 h 278"/>
                <a:gd name="T64" fmla="*/ 238 w 362"/>
                <a:gd name="T65" fmla="*/ 72 h 278"/>
                <a:gd name="T66" fmla="*/ 216 w 362"/>
                <a:gd name="T67" fmla="*/ 52 h 278"/>
                <a:gd name="T68" fmla="*/ 198 w 362"/>
                <a:gd name="T69" fmla="*/ 70 h 278"/>
                <a:gd name="T70" fmla="*/ 220 w 362"/>
                <a:gd name="T71" fmla="*/ 90 h 278"/>
                <a:gd name="T72" fmla="*/ 162 w 362"/>
                <a:gd name="T73" fmla="*/ 92 h 278"/>
                <a:gd name="T74" fmla="*/ 178 w 362"/>
                <a:gd name="T75" fmla="*/ 74 h 278"/>
                <a:gd name="T76" fmla="*/ 158 w 362"/>
                <a:gd name="T77" fmla="*/ 54 h 278"/>
                <a:gd name="T78" fmla="*/ 140 w 362"/>
                <a:gd name="T79" fmla="*/ 70 h 278"/>
                <a:gd name="T80" fmla="*/ 162 w 362"/>
                <a:gd name="T81" fmla="*/ 92 h 278"/>
                <a:gd name="T82" fmla="*/ 190 w 362"/>
                <a:gd name="T83" fmla="*/ 122 h 278"/>
                <a:gd name="T84" fmla="*/ 208 w 362"/>
                <a:gd name="T85" fmla="*/ 102 h 278"/>
                <a:gd name="T86" fmla="*/ 186 w 362"/>
                <a:gd name="T87" fmla="*/ 82 h 278"/>
                <a:gd name="T88" fmla="*/ 168 w 362"/>
                <a:gd name="T89" fmla="*/ 100 h 278"/>
                <a:gd name="T90" fmla="*/ 190 w 362"/>
                <a:gd name="T91" fmla="*/ 122 h 278"/>
                <a:gd name="T92" fmla="*/ 130 w 362"/>
                <a:gd name="T93" fmla="*/ 120 h 278"/>
                <a:gd name="T94" fmla="*/ 150 w 362"/>
                <a:gd name="T95" fmla="*/ 104 h 278"/>
                <a:gd name="T96" fmla="*/ 130 w 362"/>
                <a:gd name="T97" fmla="*/ 82 h 278"/>
                <a:gd name="T98" fmla="*/ 112 w 362"/>
                <a:gd name="T99" fmla="*/ 98 h 278"/>
                <a:gd name="T100" fmla="*/ 130 w 362"/>
                <a:gd name="T101" fmla="*/ 120 h 278"/>
                <a:gd name="T102" fmla="*/ 158 w 362"/>
                <a:gd name="T103" fmla="*/ 150 h 278"/>
                <a:gd name="T104" fmla="*/ 176 w 362"/>
                <a:gd name="T105" fmla="*/ 134 h 278"/>
                <a:gd name="T106" fmla="*/ 156 w 362"/>
                <a:gd name="T107" fmla="*/ 112 h 278"/>
                <a:gd name="T108" fmla="*/ 138 w 362"/>
                <a:gd name="T109" fmla="*/ 128 h 278"/>
                <a:gd name="T110" fmla="*/ 158 w 362"/>
                <a:gd name="T111" fmla="*/ 15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2" h="278">
                  <a:moveTo>
                    <a:pt x="8" y="174"/>
                  </a:moveTo>
                  <a:lnTo>
                    <a:pt x="0" y="162"/>
                  </a:lnTo>
                  <a:lnTo>
                    <a:pt x="0" y="162"/>
                  </a:lnTo>
                  <a:lnTo>
                    <a:pt x="50" y="128"/>
                  </a:lnTo>
                  <a:lnTo>
                    <a:pt x="98" y="88"/>
                  </a:lnTo>
                  <a:lnTo>
                    <a:pt x="142" y="46"/>
                  </a:lnTo>
                  <a:lnTo>
                    <a:pt x="184" y="0"/>
                  </a:lnTo>
                  <a:lnTo>
                    <a:pt x="362" y="152"/>
                  </a:lnTo>
                  <a:lnTo>
                    <a:pt x="362" y="152"/>
                  </a:lnTo>
                  <a:lnTo>
                    <a:pt x="352" y="208"/>
                  </a:lnTo>
                  <a:lnTo>
                    <a:pt x="338" y="266"/>
                  </a:lnTo>
                  <a:lnTo>
                    <a:pt x="204" y="126"/>
                  </a:lnTo>
                  <a:lnTo>
                    <a:pt x="188" y="142"/>
                  </a:lnTo>
                  <a:lnTo>
                    <a:pt x="244" y="198"/>
                  </a:lnTo>
                  <a:lnTo>
                    <a:pt x="244" y="198"/>
                  </a:lnTo>
                  <a:lnTo>
                    <a:pt x="234" y="238"/>
                  </a:lnTo>
                  <a:lnTo>
                    <a:pt x="222" y="278"/>
                  </a:lnTo>
                  <a:lnTo>
                    <a:pt x="126" y="162"/>
                  </a:lnTo>
                  <a:lnTo>
                    <a:pt x="126" y="162"/>
                  </a:lnTo>
                  <a:lnTo>
                    <a:pt x="102" y="182"/>
                  </a:lnTo>
                  <a:lnTo>
                    <a:pt x="78" y="198"/>
                  </a:lnTo>
                  <a:lnTo>
                    <a:pt x="50" y="160"/>
                  </a:lnTo>
                  <a:lnTo>
                    <a:pt x="50" y="160"/>
                  </a:lnTo>
                  <a:lnTo>
                    <a:pt x="28" y="168"/>
                  </a:lnTo>
                  <a:lnTo>
                    <a:pt x="8" y="174"/>
                  </a:lnTo>
                  <a:lnTo>
                    <a:pt x="8" y="174"/>
                  </a:lnTo>
                  <a:close/>
                  <a:moveTo>
                    <a:pt x="190" y="62"/>
                  </a:moveTo>
                  <a:lnTo>
                    <a:pt x="206" y="44"/>
                  </a:lnTo>
                  <a:lnTo>
                    <a:pt x="184" y="24"/>
                  </a:lnTo>
                  <a:lnTo>
                    <a:pt x="168" y="42"/>
                  </a:lnTo>
                  <a:lnTo>
                    <a:pt x="190" y="62"/>
                  </a:lnTo>
                  <a:close/>
                  <a:moveTo>
                    <a:pt x="220" y="90"/>
                  </a:moveTo>
                  <a:lnTo>
                    <a:pt x="238" y="72"/>
                  </a:lnTo>
                  <a:lnTo>
                    <a:pt x="216" y="52"/>
                  </a:lnTo>
                  <a:lnTo>
                    <a:pt x="198" y="70"/>
                  </a:lnTo>
                  <a:lnTo>
                    <a:pt x="220" y="90"/>
                  </a:lnTo>
                  <a:close/>
                  <a:moveTo>
                    <a:pt x="162" y="92"/>
                  </a:moveTo>
                  <a:lnTo>
                    <a:pt x="178" y="74"/>
                  </a:lnTo>
                  <a:lnTo>
                    <a:pt x="158" y="54"/>
                  </a:lnTo>
                  <a:lnTo>
                    <a:pt x="140" y="70"/>
                  </a:lnTo>
                  <a:lnTo>
                    <a:pt x="162" y="92"/>
                  </a:lnTo>
                  <a:close/>
                  <a:moveTo>
                    <a:pt x="190" y="122"/>
                  </a:moveTo>
                  <a:lnTo>
                    <a:pt x="208" y="102"/>
                  </a:lnTo>
                  <a:lnTo>
                    <a:pt x="186" y="82"/>
                  </a:lnTo>
                  <a:lnTo>
                    <a:pt x="168" y="100"/>
                  </a:lnTo>
                  <a:lnTo>
                    <a:pt x="190" y="122"/>
                  </a:lnTo>
                  <a:close/>
                  <a:moveTo>
                    <a:pt x="130" y="120"/>
                  </a:moveTo>
                  <a:lnTo>
                    <a:pt x="150" y="104"/>
                  </a:lnTo>
                  <a:lnTo>
                    <a:pt x="130" y="82"/>
                  </a:lnTo>
                  <a:lnTo>
                    <a:pt x="112" y="98"/>
                  </a:lnTo>
                  <a:lnTo>
                    <a:pt x="130" y="120"/>
                  </a:lnTo>
                  <a:close/>
                  <a:moveTo>
                    <a:pt x="158" y="150"/>
                  </a:moveTo>
                  <a:lnTo>
                    <a:pt x="176" y="134"/>
                  </a:lnTo>
                  <a:lnTo>
                    <a:pt x="156" y="112"/>
                  </a:lnTo>
                  <a:lnTo>
                    <a:pt x="138" y="128"/>
                  </a:lnTo>
                  <a:lnTo>
                    <a:pt x="158" y="1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145FABBC-D24C-4760-88DC-D3242FBA85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2714" y="4354513"/>
              <a:ext cx="282575" cy="288925"/>
            </a:xfrm>
            <a:custGeom>
              <a:avLst/>
              <a:gdLst>
                <a:gd name="T0" fmla="*/ 90 w 178"/>
                <a:gd name="T1" fmla="*/ 182 h 182"/>
                <a:gd name="T2" fmla="*/ 90 w 178"/>
                <a:gd name="T3" fmla="*/ 182 h 182"/>
                <a:gd name="T4" fmla="*/ 136 w 178"/>
                <a:gd name="T5" fmla="*/ 126 h 182"/>
                <a:gd name="T6" fmla="*/ 158 w 178"/>
                <a:gd name="T7" fmla="*/ 96 h 182"/>
                <a:gd name="T8" fmla="*/ 178 w 178"/>
                <a:gd name="T9" fmla="*/ 68 h 182"/>
                <a:gd name="T10" fmla="*/ 178 w 178"/>
                <a:gd name="T11" fmla="*/ 68 h 182"/>
                <a:gd name="T12" fmla="*/ 178 w 178"/>
                <a:gd name="T13" fmla="*/ 68 h 182"/>
                <a:gd name="T14" fmla="*/ 174 w 178"/>
                <a:gd name="T15" fmla="*/ 84 h 182"/>
                <a:gd name="T16" fmla="*/ 166 w 178"/>
                <a:gd name="T17" fmla="*/ 102 h 182"/>
                <a:gd name="T18" fmla="*/ 158 w 178"/>
                <a:gd name="T19" fmla="*/ 118 h 182"/>
                <a:gd name="T20" fmla="*/ 146 w 178"/>
                <a:gd name="T21" fmla="*/ 134 h 182"/>
                <a:gd name="T22" fmla="*/ 146 w 178"/>
                <a:gd name="T23" fmla="*/ 134 h 182"/>
                <a:gd name="T24" fmla="*/ 134 w 178"/>
                <a:gd name="T25" fmla="*/ 148 h 182"/>
                <a:gd name="T26" fmla="*/ 120 w 178"/>
                <a:gd name="T27" fmla="*/ 162 h 182"/>
                <a:gd name="T28" fmla="*/ 106 w 178"/>
                <a:gd name="T29" fmla="*/ 172 h 182"/>
                <a:gd name="T30" fmla="*/ 92 w 178"/>
                <a:gd name="T31" fmla="*/ 182 h 182"/>
                <a:gd name="T32" fmla="*/ 90 w 178"/>
                <a:gd name="T33" fmla="*/ 182 h 182"/>
                <a:gd name="T34" fmla="*/ 34 w 178"/>
                <a:gd name="T35" fmla="*/ 146 h 182"/>
                <a:gd name="T36" fmla="*/ 8 w 178"/>
                <a:gd name="T37" fmla="*/ 124 h 182"/>
                <a:gd name="T38" fmla="*/ 8 w 178"/>
                <a:gd name="T39" fmla="*/ 124 h 182"/>
                <a:gd name="T40" fmla="*/ 2 w 178"/>
                <a:gd name="T41" fmla="*/ 116 h 182"/>
                <a:gd name="T42" fmla="*/ 0 w 178"/>
                <a:gd name="T43" fmla="*/ 108 h 182"/>
                <a:gd name="T44" fmla="*/ 0 w 178"/>
                <a:gd name="T45" fmla="*/ 100 h 182"/>
                <a:gd name="T46" fmla="*/ 4 w 178"/>
                <a:gd name="T47" fmla="*/ 94 h 182"/>
                <a:gd name="T48" fmla="*/ 4 w 178"/>
                <a:gd name="T49" fmla="*/ 94 h 182"/>
                <a:gd name="T50" fmla="*/ 36 w 178"/>
                <a:gd name="T51" fmla="*/ 50 h 182"/>
                <a:gd name="T52" fmla="*/ 36 w 178"/>
                <a:gd name="T53" fmla="*/ 50 h 182"/>
                <a:gd name="T54" fmla="*/ 54 w 178"/>
                <a:gd name="T55" fmla="*/ 30 h 182"/>
                <a:gd name="T56" fmla="*/ 70 w 178"/>
                <a:gd name="T57" fmla="*/ 8 h 182"/>
                <a:gd name="T58" fmla="*/ 70 w 178"/>
                <a:gd name="T59" fmla="*/ 8 h 182"/>
                <a:gd name="T60" fmla="*/ 76 w 178"/>
                <a:gd name="T61" fmla="*/ 2 h 182"/>
                <a:gd name="T62" fmla="*/ 82 w 178"/>
                <a:gd name="T63" fmla="*/ 0 h 182"/>
                <a:gd name="T64" fmla="*/ 92 w 178"/>
                <a:gd name="T65" fmla="*/ 0 h 182"/>
                <a:gd name="T66" fmla="*/ 100 w 178"/>
                <a:gd name="T67" fmla="*/ 2 h 182"/>
                <a:gd name="T68" fmla="*/ 130 w 178"/>
                <a:gd name="T69" fmla="*/ 20 h 182"/>
                <a:gd name="T70" fmla="*/ 130 w 178"/>
                <a:gd name="T71" fmla="*/ 20 h 182"/>
                <a:gd name="T72" fmla="*/ 106 w 178"/>
                <a:gd name="T73" fmla="*/ 48 h 182"/>
                <a:gd name="T74" fmla="*/ 80 w 178"/>
                <a:gd name="T75" fmla="*/ 82 h 182"/>
                <a:gd name="T76" fmla="*/ 80 w 178"/>
                <a:gd name="T77" fmla="*/ 82 h 182"/>
                <a:gd name="T78" fmla="*/ 54 w 178"/>
                <a:gd name="T79" fmla="*/ 118 h 182"/>
                <a:gd name="T80" fmla="*/ 34 w 178"/>
                <a:gd name="T81" fmla="*/ 146 h 182"/>
                <a:gd name="T82" fmla="*/ 34 w 178"/>
                <a:gd name="T83" fmla="*/ 146 h 182"/>
                <a:gd name="T84" fmla="*/ 88 w 178"/>
                <a:gd name="T85" fmla="*/ 90 h 182"/>
                <a:gd name="T86" fmla="*/ 88 w 178"/>
                <a:gd name="T87" fmla="*/ 90 h 182"/>
                <a:gd name="T88" fmla="*/ 114 w 178"/>
                <a:gd name="T89" fmla="*/ 56 h 182"/>
                <a:gd name="T90" fmla="*/ 136 w 178"/>
                <a:gd name="T91" fmla="*/ 32 h 182"/>
                <a:gd name="T92" fmla="*/ 174 w 178"/>
                <a:gd name="T93" fmla="*/ 54 h 182"/>
                <a:gd name="T94" fmla="*/ 174 w 178"/>
                <a:gd name="T95" fmla="*/ 54 h 182"/>
                <a:gd name="T96" fmla="*/ 152 w 178"/>
                <a:gd name="T97" fmla="*/ 86 h 182"/>
                <a:gd name="T98" fmla="*/ 128 w 178"/>
                <a:gd name="T99" fmla="*/ 118 h 182"/>
                <a:gd name="T100" fmla="*/ 104 w 178"/>
                <a:gd name="T101" fmla="*/ 150 h 182"/>
                <a:gd name="T102" fmla="*/ 78 w 178"/>
                <a:gd name="T103" fmla="*/ 180 h 182"/>
                <a:gd name="T104" fmla="*/ 44 w 178"/>
                <a:gd name="T105" fmla="*/ 150 h 182"/>
                <a:gd name="T106" fmla="*/ 44 w 178"/>
                <a:gd name="T107" fmla="*/ 150 h 182"/>
                <a:gd name="T108" fmla="*/ 64 w 178"/>
                <a:gd name="T109" fmla="*/ 124 h 182"/>
                <a:gd name="T110" fmla="*/ 88 w 178"/>
                <a:gd name="T111" fmla="*/ 90 h 182"/>
                <a:gd name="T112" fmla="*/ 88 w 178"/>
                <a:gd name="T113" fmla="*/ 9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8" h="182">
                  <a:moveTo>
                    <a:pt x="90" y="182"/>
                  </a:moveTo>
                  <a:lnTo>
                    <a:pt x="90" y="182"/>
                  </a:lnTo>
                  <a:lnTo>
                    <a:pt x="136" y="126"/>
                  </a:lnTo>
                  <a:lnTo>
                    <a:pt x="158" y="96"/>
                  </a:lnTo>
                  <a:lnTo>
                    <a:pt x="178" y="68"/>
                  </a:lnTo>
                  <a:lnTo>
                    <a:pt x="178" y="68"/>
                  </a:lnTo>
                  <a:lnTo>
                    <a:pt x="178" y="68"/>
                  </a:lnTo>
                  <a:lnTo>
                    <a:pt x="174" y="84"/>
                  </a:lnTo>
                  <a:lnTo>
                    <a:pt x="166" y="102"/>
                  </a:lnTo>
                  <a:lnTo>
                    <a:pt x="158" y="118"/>
                  </a:lnTo>
                  <a:lnTo>
                    <a:pt x="146" y="134"/>
                  </a:lnTo>
                  <a:lnTo>
                    <a:pt x="146" y="134"/>
                  </a:lnTo>
                  <a:lnTo>
                    <a:pt x="134" y="148"/>
                  </a:lnTo>
                  <a:lnTo>
                    <a:pt x="120" y="162"/>
                  </a:lnTo>
                  <a:lnTo>
                    <a:pt x="106" y="172"/>
                  </a:lnTo>
                  <a:lnTo>
                    <a:pt x="92" y="182"/>
                  </a:lnTo>
                  <a:lnTo>
                    <a:pt x="90" y="182"/>
                  </a:lnTo>
                  <a:close/>
                  <a:moveTo>
                    <a:pt x="34" y="146"/>
                  </a:moveTo>
                  <a:lnTo>
                    <a:pt x="8" y="124"/>
                  </a:lnTo>
                  <a:lnTo>
                    <a:pt x="8" y="124"/>
                  </a:lnTo>
                  <a:lnTo>
                    <a:pt x="2" y="116"/>
                  </a:lnTo>
                  <a:lnTo>
                    <a:pt x="0" y="108"/>
                  </a:lnTo>
                  <a:lnTo>
                    <a:pt x="0" y="100"/>
                  </a:lnTo>
                  <a:lnTo>
                    <a:pt x="4" y="94"/>
                  </a:lnTo>
                  <a:lnTo>
                    <a:pt x="4" y="94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54" y="30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6" y="2"/>
                  </a:lnTo>
                  <a:lnTo>
                    <a:pt x="82" y="0"/>
                  </a:lnTo>
                  <a:lnTo>
                    <a:pt x="92" y="0"/>
                  </a:lnTo>
                  <a:lnTo>
                    <a:pt x="100" y="2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06" y="48"/>
                  </a:lnTo>
                  <a:lnTo>
                    <a:pt x="80" y="82"/>
                  </a:lnTo>
                  <a:lnTo>
                    <a:pt x="80" y="82"/>
                  </a:lnTo>
                  <a:lnTo>
                    <a:pt x="54" y="118"/>
                  </a:lnTo>
                  <a:lnTo>
                    <a:pt x="34" y="146"/>
                  </a:lnTo>
                  <a:lnTo>
                    <a:pt x="34" y="146"/>
                  </a:lnTo>
                  <a:close/>
                  <a:moveTo>
                    <a:pt x="88" y="90"/>
                  </a:moveTo>
                  <a:lnTo>
                    <a:pt x="88" y="90"/>
                  </a:lnTo>
                  <a:lnTo>
                    <a:pt x="114" y="56"/>
                  </a:lnTo>
                  <a:lnTo>
                    <a:pt x="136" y="32"/>
                  </a:lnTo>
                  <a:lnTo>
                    <a:pt x="174" y="54"/>
                  </a:lnTo>
                  <a:lnTo>
                    <a:pt x="174" y="54"/>
                  </a:lnTo>
                  <a:lnTo>
                    <a:pt x="152" y="86"/>
                  </a:lnTo>
                  <a:lnTo>
                    <a:pt x="128" y="118"/>
                  </a:lnTo>
                  <a:lnTo>
                    <a:pt x="104" y="150"/>
                  </a:lnTo>
                  <a:lnTo>
                    <a:pt x="78" y="180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64" y="124"/>
                  </a:lnTo>
                  <a:lnTo>
                    <a:pt x="88" y="90"/>
                  </a:lnTo>
                  <a:lnTo>
                    <a:pt x="88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903376B-363D-4BBE-AF32-22B0B257B204}"/>
                </a:ext>
              </a:extLst>
            </p:cNvPr>
            <p:cNvGrpSpPr/>
            <p:nvPr/>
          </p:nvGrpSpPr>
          <p:grpSpPr>
            <a:xfrm>
              <a:off x="5392489" y="4833938"/>
              <a:ext cx="180975" cy="111125"/>
              <a:chOff x="5321300" y="4833938"/>
              <a:chExt cx="180975" cy="111125"/>
            </a:xfrm>
            <a:grpFill/>
          </p:grpSpPr>
          <p:sp>
            <p:nvSpPr>
              <p:cNvPr id="40" name="Freeform 34">
                <a:extLst>
                  <a:ext uri="{FF2B5EF4-FFF2-40B4-BE49-F238E27FC236}">
                    <a16:creationId xmlns:a16="http://schemas.microsoft.com/office/drawing/2014/main" id="{60DE56A8-3BC9-44C6-9F8D-72C909E60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6225" y="4865688"/>
                <a:ext cx="130175" cy="79375"/>
              </a:xfrm>
              <a:custGeom>
                <a:avLst/>
                <a:gdLst>
                  <a:gd name="T0" fmla="*/ 0 w 82"/>
                  <a:gd name="T1" fmla="*/ 44 h 50"/>
                  <a:gd name="T2" fmla="*/ 2 w 82"/>
                  <a:gd name="T3" fmla="*/ 42 h 50"/>
                  <a:gd name="T4" fmla="*/ 2 w 82"/>
                  <a:gd name="T5" fmla="*/ 42 h 50"/>
                  <a:gd name="T6" fmla="*/ 40 w 82"/>
                  <a:gd name="T7" fmla="*/ 22 h 50"/>
                  <a:gd name="T8" fmla="*/ 76 w 82"/>
                  <a:gd name="T9" fmla="*/ 0 h 50"/>
                  <a:gd name="T10" fmla="*/ 80 w 82"/>
                  <a:gd name="T11" fmla="*/ 0 h 50"/>
                  <a:gd name="T12" fmla="*/ 82 w 82"/>
                  <a:gd name="T13" fmla="*/ 4 h 50"/>
                  <a:gd name="T14" fmla="*/ 80 w 82"/>
                  <a:gd name="T15" fmla="*/ 8 h 50"/>
                  <a:gd name="T16" fmla="*/ 80 w 82"/>
                  <a:gd name="T17" fmla="*/ 8 h 50"/>
                  <a:gd name="T18" fmla="*/ 44 w 82"/>
                  <a:gd name="T19" fmla="*/ 30 h 50"/>
                  <a:gd name="T20" fmla="*/ 4 w 82"/>
                  <a:gd name="T21" fmla="*/ 50 h 50"/>
                  <a:gd name="T22" fmla="*/ 2 w 82"/>
                  <a:gd name="T23" fmla="*/ 48 h 50"/>
                  <a:gd name="T24" fmla="*/ 0 w 82"/>
                  <a:gd name="T2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2" h="50">
                    <a:moveTo>
                      <a:pt x="0" y="44"/>
                    </a:moveTo>
                    <a:lnTo>
                      <a:pt x="2" y="42"/>
                    </a:lnTo>
                    <a:lnTo>
                      <a:pt x="2" y="42"/>
                    </a:lnTo>
                    <a:lnTo>
                      <a:pt x="40" y="22"/>
                    </a:lnTo>
                    <a:lnTo>
                      <a:pt x="76" y="0"/>
                    </a:lnTo>
                    <a:lnTo>
                      <a:pt x="80" y="0"/>
                    </a:lnTo>
                    <a:lnTo>
                      <a:pt x="82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44" y="30"/>
                    </a:lnTo>
                    <a:lnTo>
                      <a:pt x="4" y="50"/>
                    </a:lnTo>
                    <a:lnTo>
                      <a:pt x="2" y="48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01882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41" name="Freeform 35">
                <a:extLst>
                  <a:ext uri="{FF2B5EF4-FFF2-40B4-BE49-F238E27FC236}">
                    <a16:creationId xmlns:a16="http://schemas.microsoft.com/office/drawing/2014/main" id="{98416EA3-1155-476A-97F1-91C9EDD06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300" y="4833938"/>
                <a:ext cx="180975" cy="111125"/>
              </a:xfrm>
              <a:custGeom>
                <a:avLst/>
                <a:gdLst>
                  <a:gd name="T0" fmla="*/ 0 w 114"/>
                  <a:gd name="T1" fmla="*/ 64 h 70"/>
                  <a:gd name="T2" fmla="*/ 0 w 114"/>
                  <a:gd name="T3" fmla="*/ 64 h 70"/>
                  <a:gd name="T4" fmla="*/ 0 w 114"/>
                  <a:gd name="T5" fmla="*/ 62 h 70"/>
                  <a:gd name="T6" fmla="*/ 0 w 114"/>
                  <a:gd name="T7" fmla="*/ 60 h 70"/>
                  <a:gd name="T8" fmla="*/ 0 w 114"/>
                  <a:gd name="T9" fmla="*/ 60 h 70"/>
                  <a:gd name="T10" fmla="*/ 56 w 114"/>
                  <a:gd name="T11" fmla="*/ 32 h 70"/>
                  <a:gd name="T12" fmla="*/ 108 w 114"/>
                  <a:gd name="T13" fmla="*/ 0 h 70"/>
                  <a:gd name="T14" fmla="*/ 108 w 114"/>
                  <a:gd name="T15" fmla="*/ 0 h 70"/>
                  <a:gd name="T16" fmla="*/ 110 w 114"/>
                  <a:gd name="T17" fmla="*/ 0 h 70"/>
                  <a:gd name="T18" fmla="*/ 112 w 114"/>
                  <a:gd name="T19" fmla="*/ 0 h 70"/>
                  <a:gd name="T20" fmla="*/ 114 w 114"/>
                  <a:gd name="T21" fmla="*/ 4 h 70"/>
                  <a:gd name="T22" fmla="*/ 114 w 114"/>
                  <a:gd name="T23" fmla="*/ 4 h 70"/>
                  <a:gd name="T24" fmla="*/ 114 w 114"/>
                  <a:gd name="T25" fmla="*/ 6 h 70"/>
                  <a:gd name="T26" fmla="*/ 114 w 114"/>
                  <a:gd name="T27" fmla="*/ 8 h 70"/>
                  <a:gd name="T28" fmla="*/ 114 w 114"/>
                  <a:gd name="T29" fmla="*/ 8 h 70"/>
                  <a:gd name="T30" fmla="*/ 60 w 114"/>
                  <a:gd name="T31" fmla="*/ 40 h 70"/>
                  <a:gd name="T32" fmla="*/ 4 w 114"/>
                  <a:gd name="T33" fmla="*/ 70 h 70"/>
                  <a:gd name="T34" fmla="*/ 4 w 114"/>
                  <a:gd name="T35" fmla="*/ 70 h 70"/>
                  <a:gd name="T36" fmla="*/ 2 w 114"/>
                  <a:gd name="T37" fmla="*/ 70 h 70"/>
                  <a:gd name="T38" fmla="*/ 2 w 114"/>
                  <a:gd name="T39" fmla="*/ 68 h 70"/>
                  <a:gd name="T40" fmla="*/ 0 w 114"/>
                  <a:gd name="T41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4" h="70">
                    <a:moveTo>
                      <a:pt x="0" y="64"/>
                    </a:moveTo>
                    <a:lnTo>
                      <a:pt x="0" y="64"/>
                    </a:lnTo>
                    <a:lnTo>
                      <a:pt x="0" y="62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56" y="32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110" y="0"/>
                    </a:lnTo>
                    <a:lnTo>
                      <a:pt x="112" y="0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6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60" y="40"/>
                    </a:lnTo>
                    <a:lnTo>
                      <a:pt x="4" y="70"/>
                    </a:lnTo>
                    <a:lnTo>
                      <a:pt x="4" y="70"/>
                    </a:lnTo>
                    <a:lnTo>
                      <a:pt x="2" y="70"/>
                    </a:lnTo>
                    <a:lnTo>
                      <a:pt x="2" y="68"/>
                    </a:lnTo>
                    <a:lnTo>
                      <a:pt x="0" y="6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01882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  <p:sp>
          <p:nvSpPr>
            <p:cNvPr id="38" name="Freeform 42">
              <a:extLst>
                <a:ext uri="{FF2B5EF4-FFF2-40B4-BE49-F238E27FC236}">
                  <a16:creationId xmlns:a16="http://schemas.microsoft.com/office/drawing/2014/main" id="{DB21B780-6454-4A78-A142-3FCFAF811F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1139" y="3983038"/>
              <a:ext cx="739775" cy="546100"/>
            </a:xfrm>
            <a:custGeom>
              <a:avLst/>
              <a:gdLst>
                <a:gd name="T0" fmla="*/ 216 w 466"/>
                <a:gd name="T1" fmla="*/ 340 h 344"/>
                <a:gd name="T2" fmla="*/ 198 w 466"/>
                <a:gd name="T3" fmla="*/ 300 h 344"/>
                <a:gd name="T4" fmla="*/ 188 w 466"/>
                <a:gd name="T5" fmla="*/ 316 h 344"/>
                <a:gd name="T6" fmla="*/ 182 w 466"/>
                <a:gd name="T7" fmla="*/ 310 h 344"/>
                <a:gd name="T8" fmla="*/ 144 w 466"/>
                <a:gd name="T9" fmla="*/ 288 h 344"/>
                <a:gd name="T10" fmla="*/ 138 w 466"/>
                <a:gd name="T11" fmla="*/ 284 h 344"/>
                <a:gd name="T12" fmla="*/ 146 w 466"/>
                <a:gd name="T13" fmla="*/ 268 h 344"/>
                <a:gd name="T14" fmla="*/ 2 w 466"/>
                <a:gd name="T15" fmla="*/ 182 h 344"/>
                <a:gd name="T16" fmla="*/ 10 w 466"/>
                <a:gd name="T17" fmla="*/ 166 h 344"/>
                <a:gd name="T18" fmla="*/ 252 w 466"/>
                <a:gd name="T19" fmla="*/ 280 h 344"/>
                <a:gd name="T20" fmla="*/ 260 w 466"/>
                <a:gd name="T21" fmla="*/ 284 h 344"/>
                <a:gd name="T22" fmla="*/ 272 w 466"/>
                <a:gd name="T23" fmla="*/ 314 h 344"/>
                <a:gd name="T24" fmla="*/ 260 w 466"/>
                <a:gd name="T25" fmla="*/ 336 h 344"/>
                <a:gd name="T26" fmla="*/ 238 w 466"/>
                <a:gd name="T27" fmla="*/ 322 h 344"/>
                <a:gd name="T28" fmla="*/ 224 w 466"/>
                <a:gd name="T29" fmla="*/ 344 h 344"/>
                <a:gd name="T30" fmla="*/ 122 w 466"/>
                <a:gd name="T31" fmla="*/ 214 h 344"/>
                <a:gd name="T32" fmla="*/ 112 w 466"/>
                <a:gd name="T33" fmla="*/ 208 h 344"/>
                <a:gd name="T34" fmla="*/ 100 w 466"/>
                <a:gd name="T35" fmla="*/ 190 h 344"/>
                <a:gd name="T36" fmla="*/ 96 w 466"/>
                <a:gd name="T37" fmla="*/ 188 h 344"/>
                <a:gd name="T38" fmla="*/ 74 w 466"/>
                <a:gd name="T39" fmla="*/ 188 h 344"/>
                <a:gd name="T40" fmla="*/ 30 w 466"/>
                <a:gd name="T41" fmla="*/ 128 h 344"/>
                <a:gd name="T42" fmla="*/ 182 w 466"/>
                <a:gd name="T43" fmla="*/ 190 h 344"/>
                <a:gd name="T44" fmla="*/ 180 w 466"/>
                <a:gd name="T45" fmla="*/ 220 h 344"/>
                <a:gd name="T46" fmla="*/ 198 w 466"/>
                <a:gd name="T47" fmla="*/ 216 h 344"/>
                <a:gd name="T48" fmla="*/ 212 w 466"/>
                <a:gd name="T49" fmla="*/ 188 h 344"/>
                <a:gd name="T50" fmla="*/ 52 w 466"/>
                <a:gd name="T51" fmla="*/ 82 h 344"/>
                <a:gd name="T52" fmla="*/ 54 w 466"/>
                <a:gd name="T53" fmla="*/ 76 h 344"/>
                <a:gd name="T54" fmla="*/ 80 w 466"/>
                <a:gd name="T55" fmla="*/ 0 h 344"/>
                <a:gd name="T56" fmla="*/ 442 w 466"/>
                <a:gd name="T57" fmla="*/ 134 h 344"/>
                <a:gd name="T58" fmla="*/ 442 w 466"/>
                <a:gd name="T59" fmla="*/ 160 h 344"/>
                <a:gd name="T60" fmla="*/ 394 w 466"/>
                <a:gd name="T61" fmla="*/ 160 h 344"/>
                <a:gd name="T62" fmla="*/ 386 w 466"/>
                <a:gd name="T63" fmla="*/ 166 h 344"/>
                <a:gd name="T64" fmla="*/ 378 w 466"/>
                <a:gd name="T65" fmla="*/ 168 h 344"/>
                <a:gd name="T66" fmla="*/ 232 w 466"/>
                <a:gd name="T67" fmla="*/ 170 h 344"/>
                <a:gd name="T68" fmla="*/ 210 w 466"/>
                <a:gd name="T69" fmla="*/ 216 h 344"/>
                <a:gd name="T70" fmla="*/ 184 w 466"/>
                <a:gd name="T71" fmla="*/ 232 h 344"/>
                <a:gd name="T72" fmla="*/ 134 w 466"/>
                <a:gd name="T73" fmla="*/ 208 h 344"/>
                <a:gd name="T74" fmla="*/ 360 w 466"/>
                <a:gd name="T75" fmla="*/ 110 h 344"/>
                <a:gd name="T76" fmla="*/ 434 w 466"/>
                <a:gd name="T77" fmla="*/ 156 h 344"/>
                <a:gd name="T78" fmla="*/ 356 w 466"/>
                <a:gd name="T79" fmla="*/ 122 h 344"/>
                <a:gd name="T80" fmla="*/ 396 w 466"/>
                <a:gd name="T81" fmla="*/ 136 h 344"/>
                <a:gd name="T82" fmla="*/ 346 w 466"/>
                <a:gd name="T83" fmla="*/ 204 h 344"/>
                <a:gd name="T84" fmla="*/ 252 w 466"/>
                <a:gd name="T85" fmla="*/ 126 h 344"/>
                <a:gd name="T86" fmla="*/ 350 w 466"/>
                <a:gd name="T87" fmla="*/ 164 h 344"/>
                <a:gd name="T88" fmla="*/ 346 w 466"/>
                <a:gd name="T89" fmla="*/ 170 h 344"/>
                <a:gd name="T90" fmla="*/ 346 w 466"/>
                <a:gd name="T91" fmla="*/ 172 h 344"/>
                <a:gd name="T92" fmla="*/ 344 w 466"/>
                <a:gd name="T93" fmla="*/ 178 h 344"/>
                <a:gd name="T94" fmla="*/ 244 w 466"/>
                <a:gd name="T95" fmla="*/ 142 h 344"/>
                <a:gd name="T96" fmla="*/ 236 w 466"/>
                <a:gd name="T97" fmla="*/ 158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6" h="344">
                  <a:moveTo>
                    <a:pt x="224" y="344"/>
                  </a:moveTo>
                  <a:lnTo>
                    <a:pt x="218" y="340"/>
                  </a:lnTo>
                  <a:lnTo>
                    <a:pt x="216" y="340"/>
                  </a:lnTo>
                  <a:lnTo>
                    <a:pt x="216" y="338"/>
                  </a:lnTo>
                  <a:lnTo>
                    <a:pt x="230" y="318"/>
                  </a:lnTo>
                  <a:lnTo>
                    <a:pt x="198" y="300"/>
                  </a:lnTo>
                  <a:lnTo>
                    <a:pt x="190" y="314"/>
                  </a:lnTo>
                  <a:lnTo>
                    <a:pt x="188" y="316"/>
                  </a:lnTo>
                  <a:lnTo>
                    <a:pt x="188" y="316"/>
                  </a:lnTo>
                  <a:lnTo>
                    <a:pt x="182" y="312"/>
                  </a:lnTo>
                  <a:lnTo>
                    <a:pt x="182" y="312"/>
                  </a:lnTo>
                  <a:lnTo>
                    <a:pt x="182" y="310"/>
                  </a:lnTo>
                  <a:lnTo>
                    <a:pt x="192" y="296"/>
                  </a:lnTo>
                  <a:lnTo>
                    <a:pt x="154" y="272"/>
                  </a:lnTo>
                  <a:lnTo>
                    <a:pt x="144" y="288"/>
                  </a:lnTo>
                  <a:lnTo>
                    <a:pt x="144" y="288"/>
                  </a:lnTo>
                  <a:lnTo>
                    <a:pt x="144" y="288"/>
                  </a:lnTo>
                  <a:lnTo>
                    <a:pt x="138" y="284"/>
                  </a:lnTo>
                  <a:lnTo>
                    <a:pt x="138" y="284"/>
                  </a:lnTo>
                  <a:lnTo>
                    <a:pt x="138" y="282"/>
                  </a:lnTo>
                  <a:lnTo>
                    <a:pt x="146" y="268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2" y="182"/>
                  </a:lnTo>
                  <a:lnTo>
                    <a:pt x="10" y="166"/>
                  </a:lnTo>
                  <a:lnTo>
                    <a:pt x="10" y="166"/>
                  </a:lnTo>
                  <a:lnTo>
                    <a:pt x="10" y="166"/>
                  </a:lnTo>
                  <a:lnTo>
                    <a:pt x="242" y="298"/>
                  </a:lnTo>
                  <a:lnTo>
                    <a:pt x="250" y="282"/>
                  </a:lnTo>
                  <a:lnTo>
                    <a:pt x="252" y="280"/>
                  </a:lnTo>
                  <a:lnTo>
                    <a:pt x="252" y="280"/>
                  </a:lnTo>
                  <a:lnTo>
                    <a:pt x="258" y="284"/>
                  </a:lnTo>
                  <a:lnTo>
                    <a:pt x="260" y="284"/>
                  </a:lnTo>
                  <a:lnTo>
                    <a:pt x="258" y="286"/>
                  </a:lnTo>
                  <a:lnTo>
                    <a:pt x="250" y="302"/>
                  </a:lnTo>
                  <a:lnTo>
                    <a:pt x="272" y="314"/>
                  </a:lnTo>
                  <a:lnTo>
                    <a:pt x="272" y="314"/>
                  </a:lnTo>
                  <a:lnTo>
                    <a:pt x="272" y="316"/>
                  </a:lnTo>
                  <a:lnTo>
                    <a:pt x="260" y="336"/>
                  </a:lnTo>
                  <a:lnTo>
                    <a:pt x="260" y="336"/>
                  </a:lnTo>
                  <a:lnTo>
                    <a:pt x="260" y="336"/>
                  </a:lnTo>
                  <a:lnTo>
                    <a:pt x="238" y="322"/>
                  </a:lnTo>
                  <a:lnTo>
                    <a:pt x="224" y="344"/>
                  </a:lnTo>
                  <a:lnTo>
                    <a:pt x="224" y="344"/>
                  </a:lnTo>
                  <a:lnTo>
                    <a:pt x="224" y="344"/>
                  </a:lnTo>
                  <a:close/>
                  <a:moveTo>
                    <a:pt x="134" y="208"/>
                  </a:moveTo>
                  <a:lnTo>
                    <a:pt x="128" y="216"/>
                  </a:lnTo>
                  <a:lnTo>
                    <a:pt x="122" y="214"/>
                  </a:lnTo>
                  <a:lnTo>
                    <a:pt x="128" y="204"/>
                  </a:lnTo>
                  <a:lnTo>
                    <a:pt x="116" y="200"/>
                  </a:lnTo>
                  <a:lnTo>
                    <a:pt x="112" y="208"/>
                  </a:lnTo>
                  <a:lnTo>
                    <a:pt x="106" y="206"/>
                  </a:lnTo>
                  <a:lnTo>
                    <a:pt x="112" y="196"/>
                  </a:lnTo>
                  <a:lnTo>
                    <a:pt x="100" y="190"/>
                  </a:lnTo>
                  <a:lnTo>
                    <a:pt x="96" y="200"/>
                  </a:lnTo>
                  <a:lnTo>
                    <a:pt x="90" y="196"/>
                  </a:lnTo>
                  <a:lnTo>
                    <a:pt x="96" y="188"/>
                  </a:lnTo>
                  <a:lnTo>
                    <a:pt x="84" y="182"/>
                  </a:lnTo>
                  <a:lnTo>
                    <a:pt x="80" y="190"/>
                  </a:lnTo>
                  <a:lnTo>
                    <a:pt x="74" y="188"/>
                  </a:lnTo>
                  <a:lnTo>
                    <a:pt x="80" y="180"/>
                  </a:lnTo>
                  <a:lnTo>
                    <a:pt x="20" y="148"/>
                  </a:lnTo>
                  <a:lnTo>
                    <a:pt x="30" y="128"/>
                  </a:lnTo>
                  <a:lnTo>
                    <a:pt x="172" y="198"/>
                  </a:lnTo>
                  <a:lnTo>
                    <a:pt x="178" y="188"/>
                  </a:lnTo>
                  <a:lnTo>
                    <a:pt x="182" y="190"/>
                  </a:lnTo>
                  <a:lnTo>
                    <a:pt x="170" y="214"/>
                  </a:lnTo>
                  <a:lnTo>
                    <a:pt x="180" y="220"/>
                  </a:lnTo>
                  <a:lnTo>
                    <a:pt x="180" y="220"/>
                  </a:lnTo>
                  <a:lnTo>
                    <a:pt x="186" y="222"/>
                  </a:lnTo>
                  <a:lnTo>
                    <a:pt x="192" y="220"/>
                  </a:lnTo>
                  <a:lnTo>
                    <a:pt x="198" y="216"/>
                  </a:lnTo>
                  <a:lnTo>
                    <a:pt x="202" y="212"/>
                  </a:lnTo>
                  <a:lnTo>
                    <a:pt x="202" y="212"/>
                  </a:lnTo>
                  <a:lnTo>
                    <a:pt x="212" y="188"/>
                  </a:lnTo>
                  <a:lnTo>
                    <a:pt x="222" y="166"/>
                  </a:lnTo>
                  <a:lnTo>
                    <a:pt x="48" y="90"/>
                  </a:lnTo>
                  <a:lnTo>
                    <a:pt x="52" y="82"/>
                  </a:lnTo>
                  <a:lnTo>
                    <a:pt x="228" y="154"/>
                  </a:lnTo>
                  <a:lnTo>
                    <a:pt x="230" y="148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68" y="38"/>
                  </a:lnTo>
                  <a:lnTo>
                    <a:pt x="80" y="0"/>
                  </a:lnTo>
                  <a:lnTo>
                    <a:pt x="368" y="84"/>
                  </a:lnTo>
                  <a:lnTo>
                    <a:pt x="360" y="108"/>
                  </a:lnTo>
                  <a:lnTo>
                    <a:pt x="442" y="134"/>
                  </a:lnTo>
                  <a:lnTo>
                    <a:pt x="442" y="130"/>
                  </a:lnTo>
                  <a:lnTo>
                    <a:pt x="452" y="134"/>
                  </a:lnTo>
                  <a:lnTo>
                    <a:pt x="442" y="160"/>
                  </a:lnTo>
                  <a:lnTo>
                    <a:pt x="466" y="168"/>
                  </a:lnTo>
                  <a:lnTo>
                    <a:pt x="460" y="184"/>
                  </a:lnTo>
                  <a:lnTo>
                    <a:pt x="394" y="160"/>
                  </a:lnTo>
                  <a:lnTo>
                    <a:pt x="394" y="160"/>
                  </a:lnTo>
                  <a:lnTo>
                    <a:pt x="390" y="164"/>
                  </a:lnTo>
                  <a:lnTo>
                    <a:pt x="386" y="166"/>
                  </a:lnTo>
                  <a:lnTo>
                    <a:pt x="382" y="168"/>
                  </a:lnTo>
                  <a:lnTo>
                    <a:pt x="378" y="168"/>
                  </a:lnTo>
                  <a:lnTo>
                    <a:pt x="378" y="168"/>
                  </a:lnTo>
                  <a:lnTo>
                    <a:pt x="372" y="198"/>
                  </a:lnTo>
                  <a:lnTo>
                    <a:pt x="366" y="228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10" y="216"/>
                  </a:lnTo>
                  <a:lnTo>
                    <a:pt x="210" y="216"/>
                  </a:lnTo>
                  <a:lnTo>
                    <a:pt x="204" y="224"/>
                  </a:lnTo>
                  <a:lnTo>
                    <a:pt x="194" y="230"/>
                  </a:lnTo>
                  <a:lnTo>
                    <a:pt x="184" y="232"/>
                  </a:lnTo>
                  <a:lnTo>
                    <a:pt x="180" y="232"/>
                  </a:lnTo>
                  <a:lnTo>
                    <a:pt x="174" y="230"/>
                  </a:lnTo>
                  <a:lnTo>
                    <a:pt x="134" y="208"/>
                  </a:lnTo>
                  <a:close/>
                  <a:moveTo>
                    <a:pt x="438" y="144"/>
                  </a:moveTo>
                  <a:lnTo>
                    <a:pt x="440" y="136"/>
                  </a:lnTo>
                  <a:lnTo>
                    <a:pt x="360" y="110"/>
                  </a:lnTo>
                  <a:lnTo>
                    <a:pt x="358" y="116"/>
                  </a:lnTo>
                  <a:lnTo>
                    <a:pt x="438" y="144"/>
                  </a:lnTo>
                  <a:close/>
                  <a:moveTo>
                    <a:pt x="434" y="156"/>
                  </a:moveTo>
                  <a:lnTo>
                    <a:pt x="438" y="146"/>
                  </a:lnTo>
                  <a:lnTo>
                    <a:pt x="358" y="120"/>
                  </a:lnTo>
                  <a:lnTo>
                    <a:pt x="356" y="122"/>
                  </a:lnTo>
                  <a:lnTo>
                    <a:pt x="390" y="132"/>
                  </a:lnTo>
                  <a:lnTo>
                    <a:pt x="390" y="132"/>
                  </a:lnTo>
                  <a:lnTo>
                    <a:pt x="396" y="136"/>
                  </a:lnTo>
                  <a:lnTo>
                    <a:pt x="398" y="144"/>
                  </a:lnTo>
                  <a:lnTo>
                    <a:pt x="434" y="156"/>
                  </a:lnTo>
                  <a:close/>
                  <a:moveTo>
                    <a:pt x="346" y="204"/>
                  </a:moveTo>
                  <a:lnTo>
                    <a:pt x="354" y="158"/>
                  </a:lnTo>
                  <a:lnTo>
                    <a:pt x="252" y="120"/>
                  </a:lnTo>
                  <a:lnTo>
                    <a:pt x="252" y="126"/>
                  </a:lnTo>
                  <a:lnTo>
                    <a:pt x="350" y="162"/>
                  </a:lnTo>
                  <a:lnTo>
                    <a:pt x="350" y="162"/>
                  </a:lnTo>
                  <a:lnTo>
                    <a:pt x="350" y="164"/>
                  </a:lnTo>
                  <a:lnTo>
                    <a:pt x="348" y="168"/>
                  </a:lnTo>
                  <a:lnTo>
                    <a:pt x="348" y="170"/>
                  </a:lnTo>
                  <a:lnTo>
                    <a:pt x="346" y="170"/>
                  </a:lnTo>
                  <a:lnTo>
                    <a:pt x="248" y="132"/>
                  </a:lnTo>
                  <a:lnTo>
                    <a:pt x="248" y="134"/>
                  </a:lnTo>
                  <a:lnTo>
                    <a:pt x="346" y="172"/>
                  </a:lnTo>
                  <a:lnTo>
                    <a:pt x="346" y="174"/>
                  </a:lnTo>
                  <a:lnTo>
                    <a:pt x="346" y="174"/>
                  </a:lnTo>
                  <a:lnTo>
                    <a:pt x="344" y="178"/>
                  </a:lnTo>
                  <a:lnTo>
                    <a:pt x="344" y="180"/>
                  </a:lnTo>
                  <a:lnTo>
                    <a:pt x="342" y="180"/>
                  </a:lnTo>
                  <a:lnTo>
                    <a:pt x="244" y="142"/>
                  </a:lnTo>
                  <a:lnTo>
                    <a:pt x="240" y="152"/>
                  </a:lnTo>
                  <a:lnTo>
                    <a:pt x="240" y="152"/>
                  </a:lnTo>
                  <a:lnTo>
                    <a:pt x="236" y="158"/>
                  </a:lnTo>
                  <a:lnTo>
                    <a:pt x="346" y="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9" name="Freeform 63">
              <a:extLst>
                <a:ext uri="{FF2B5EF4-FFF2-40B4-BE49-F238E27FC236}">
                  <a16:creationId xmlns:a16="http://schemas.microsoft.com/office/drawing/2014/main" id="{ED3F080D-1723-4D36-8ED9-67C2A0F70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914" y="4278313"/>
              <a:ext cx="22225" cy="12700"/>
            </a:xfrm>
            <a:custGeom>
              <a:avLst/>
              <a:gdLst>
                <a:gd name="T0" fmla="*/ 12 w 14"/>
                <a:gd name="T1" fmla="*/ 8 h 8"/>
                <a:gd name="T2" fmla="*/ 12 w 14"/>
                <a:gd name="T3" fmla="*/ 8 h 8"/>
                <a:gd name="T4" fmla="*/ 14 w 14"/>
                <a:gd name="T5" fmla="*/ 8 h 8"/>
                <a:gd name="T6" fmla="*/ 0 w 14"/>
                <a:gd name="T7" fmla="*/ 0 h 8"/>
                <a:gd name="T8" fmla="*/ 12 w 1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2" y="8"/>
                  </a:moveTo>
                  <a:lnTo>
                    <a:pt x="12" y="8"/>
                  </a:lnTo>
                  <a:lnTo>
                    <a:pt x="14" y="8"/>
                  </a:lnTo>
                  <a:lnTo>
                    <a:pt x="0" y="0"/>
                  </a:lnTo>
                  <a:lnTo>
                    <a:pt x="12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01882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B3D89E34-B2B1-4CB6-8E0B-55146C67AB68}"/>
              </a:ext>
            </a:extLst>
          </p:cNvPr>
          <p:cNvSpPr/>
          <p:nvPr/>
        </p:nvSpPr>
        <p:spPr bwMode="ltGray">
          <a:xfrm>
            <a:off x="8090126" y="1807780"/>
            <a:ext cx="2529798" cy="2529798"/>
          </a:xfrm>
          <a:prstGeom prst="ellipse">
            <a:avLst/>
          </a:prstGeom>
          <a:noFill/>
          <a:ln w="127000" cap="flat" cmpd="sng" algn="ctr">
            <a:solidFill>
              <a:srgbClr val="BED7E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1882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103DC251-8E9D-4D14-93CF-DAA13DD8A761}"/>
              </a:ext>
            </a:extLst>
          </p:cNvPr>
          <p:cNvSpPr/>
          <p:nvPr/>
        </p:nvSpPr>
        <p:spPr>
          <a:xfrm>
            <a:off x="7908881" y="1642625"/>
            <a:ext cx="2914058" cy="2914058"/>
          </a:xfrm>
          <a:prstGeom prst="arc">
            <a:avLst>
              <a:gd name="adj1" fmla="val 17479544"/>
              <a:gd name="adj2" fmla="val 6735119"/>
            </a:avLst>
          </a:prstGeom>
          <a:noFill/>
          <a:ln w="76200" cap="flat" cmpd="sng" algn="ctr">
            <a:solidFill>
              <a:srgbClr val="1F4E7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1882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4E425822-147A-4CEB-8537-2AB885EE7E08}"/>
              </a:ext>
            </a:extLst>
          </p:cNvPr>
          <p:cNvSpPr txBox="1">
            <a:spLocks/>
          </p:cNvSpPr>
          <p:nvPr/>
        </p:nvSpPr>
        <p:spPr>
          <a:xfrm>
            <a:off x="8489906" y="3132372"/>
            <a:ext cx="1768627" cy="826456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600" b="1" i="1">
                <a:solidFill>
                  <a:srgbClr val="003366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Direzione Generale per i Sistemi Informativi Automatizzati</a:t>
            </a:r>
            <a:endParaRPr lang="it-IT" sz="1600" i="1">
              <a:solidFill>
                <a:srgbClr val="003366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6" name="Immagine 10">
            <a:extLst>
              <a:ext uri="{FF2B5EF4-FFF2-40B4-BE49-F238E27FC236}">
                <a16:creationId xmlns:a16="http://schemas.microsoft.com/office/drawing/2014/main" id="{6582A698-9C87-42AB-890B-E54654753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273" y="2437531"/>
            <a:ext cx="1199209" cy="566086"/>
          </a:xfrm>
          <a:prstGeom prst="rect">
            <a:avLst/>
          </a:prstGeom>
        </p:spPr>
      </p:pic>
      <p:pic>
        <p:nvPicPr>
          <p:cNvPr id="47" name="Immagine 7">
            <a:extLst>
              <a:ext uri="{FF2B5EF4-FFF2-40B4-BE49-F238E27FC236}">
                <a16:creationId xmlns:a16="http://schemas.microsoft.com/office/drawing/2014/main" id="{7E788614-47EB-4F07-B2E7-D607D8FDCA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616" y="2497081"/>
            <a:ext cx="464031" cy="39121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E6DCFA-50F0-46D2-B6DE-FAF11215D047}"/>
              </a:ext>
            </a:extLst>
          </p:cNvPr>
          <p:cNvCxnSpPr/>
          <p:nvPr/>
        </p:nvCxnSpPr>
        <p:spPr>
          <a:xfrm>
            <a:off x="8301711" y="3056252"/>
            <a:ext cx="2165350" cy="0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6A6156E3-B717-4161-86DC-8DBB2284DC37}"/>
              </a:ext>
            </a:extLst>
          </p:cNvPr>
          <p:cNvSpPr/>
          <p:nvPr/>
        </p:nvSpPr>
        <p:spPr>
          <a:xfrm>
            <a:off x="218425" y="5790309"/>
            <a:ext cx="20630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600" b="1" i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Roma, 22-23/09/2022</a:t>
            </a:r>
            <a:endParaRPr lang="it-IT" sz="1600" b="1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BE0EE57A-2F61-4FDE-AF8A-8F2EF38C1DD4}"/>
              </a:ext>
            </a:extLst>
          </p:cNvPr>
          <p:cNvSpPr txBox="1">
            <a:spLocks/>
          </p:cNvSpPr>
          <p:nvPr/>
        </p:nvSpPr>
        <p:spPr>
          <a:xfrm>
            <a:off x="439387" y="2629944"/>
            <a:ext cx="6298870" cy="2754614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it-IT" sz="2700" b="1">
                <a:solidFill>
                  <a:srgbClr val="1F4E79"/>
                </a:solidFill>
                <a:latin typeface="Calibri" panose="020F0502020204030204"/>
                <a:ea typeface="Verdana"/>
              </a:rPr>
              <a:t>Accordo Quadro Digital </a:t>
            </a:r>
            <a:r>
              <a:rPr lang="en-US" sz="2700" b="1">
                <a:solidFill>
                  <a:srgbClr val="1F4E79"/>
                </a:solidFill>
                <a:latin typeface="Calibri" panose="020F0502020204030204"/>
                <a:ea typeface="Verdana"/>
              </a:rPr>
              <a:t>Transformation</a:t>
            </a:r>
            <a:r>
              <a:rPr lang="it-IT" sz="2700" b="1">
                <a:solidFill>
                  <a:srgbClr val="1F4E79"/>
                </a:solidFill>
                <a:latin typeface="Calibri" panose="020F0502020204030204"/>
                <a:ea typeface="Verdana"/>
              </a:rPr>
              <a:t> Lotto 2 - Tribunale Smart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it-IT" sz="2100" i="1">
                <a:solidFill>
                  <a:srgbClr val="1F4E79"/>
                </a:solidFill>
                <a:latin typeface="Calibri" panose="020F0502020204030204"/>
                <a:ea typeface="Verdana"/>
              </a:rPr>
              <a:t>SAL Tribunali pilota</a:t>
            </a:r>
          </a:p>
        </p:txBody>
      </p:sp>
      <p:cxnSp>
        <p:nvCxnSpPr>
          <p:cNvPr id="50" name="Connettore diritto 3">
            <a:extLst>
              <a:ext uri="{FF2B5EF4-FFF2-40B4-BE49-F238E27FC236}">
                <a16:creationId xmlns:a16="http://schemas.microsoft.com/office/drawing/2014/main" id="{8C6B710B-D1F9-423B-BA01-932519B04A2D}"/>
              </a:ext>
            </a:extLst>
          </p:cNvPr>
          <p:cNvCxnSpPr>
            <a:cxnSpLocks/>
          </p:cNvCxnSpPr>
          <p:nvPr/>
        </p:nvCxnSpPr>
        <p:spPr>
          <a:xfrm>
            <a:off x="529390" y="3527303"/>
            <a:ext cx="4151467" cy="0"/>
          </a:xfrm>
          <a:prstGeom prst="line">
            <a:avLst/>
          </a:prstGeom>
          <a:ln w="19050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Immagine 11">
            <a:extLst>
              <a:ext uri="{FF2B5EF4-FFF2-40B4-BE49-F238E27FC236}">
                <a16:creationId xmlns:a16="http://schemas.microsoft.com/office/drawing/2014/main" id="{D759B4D6-5701-4EDF-8C3C-73AACC768F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4362" y="97744"/>
            <a:ext cx="4312118" cy="60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06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762504-49FE-D5C4-2A60-1CAC255313B3}"/>
              </a:ext>
            </a:extLst>
          </p:cNvPr>
          <p:cNvSpPr/>
          <p:nvPr/>
        </p:nvSpPr>
        <p:spPr>
          <a:xfrm>
            <a:off x="477157" y="2465343"/>
            <a:ext cx="3506353" cy="8904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Overview Tribunale Smart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1ECD65-9511-4AE0-B71C-DCF767D1DF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4" t="12001" r="195" b="16736"/>
          <a:stretch/>
        </p:blipFill>
        <p:spPr>
          <a:xfrm>
            <a:off x="5101481" y="311000"/>
            <a:ext cx="7080504" cy="6443553"/>
          </a:xfrm>
          <a:prstGeom prst="rect">
            <a:avLst/>
          </a:prstGeom>
        </p:spPr>
      </p:pic>
      <p:pic>
        <p:nvPicPr>
          <p:cNvPr id="15" name="Picture 5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1D65924F-8853-4C36-B767-2A883EE74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1504" y="1156303"/>
            <a:ext cx="5219081" cy="422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19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olo 1">
            <a:extLst>
              <a:ext uri="{FF2B5EF4-FFF2-40B4-BE49-F238E27FC236}">
                <a16:creationId xmlns:a16="http://schemas.microsoft.com/office/drawing/2014/main" id="{BB5A3D31-A3C7-4654-95AF-639392D9C318}"/>
              </a:ext>
            </a:extLst>
          </p:cNvPr>
          <p:cNvSpPr txBox="1">
            <a:spLocks/>
          </p:cNvSpPr>
          <p:nvPr/>
        </p:nvSpPr>
        <p:spPr>
          <a:xfrm>
            <a:off x="379290" y="145481"/>
            <a:ext cx="10515600" cy="526046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it-IT"/>
            </a:defPPr>
            <a:lvl1pPr defTabSz="914373">
              <a:lnSpc>
                <a:spcPct val="80000"/>
              </a:lnSpc>
              <a:spcBef>
                <a:spcPct val="0"/>
              </a:spcBef>
              <a:buNone/>
              <a:defRPr sz="2400" b="1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err="1"/>
              <a:t>Overview</a:t>
            </a:r>
            <a:r>
              <a:rPr lang="it-IT"/>
              <a:t> Tribunale Smart</a:t>
            </a:r>
          </a:p>
          <a:p>
            <a:r>
              <a:rPr lang="it-IT" b="0" i="1"/>
              <a:t>Introduzione al Portale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6A098F3-93BE-9935-92DE-E08FF04BE07A}"/>
              </a:ext>
            </a:extLst>
          </p:cNvPr>
          <p:cNvSpPr/>
          <p:nvPr/>
        </p:nvSpPr>
        <p:spPr>
          <a:xfrm>
            <a:off x="3273931" y="4766112"/>
            <a:ext cx="8578979" cy="6316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Informazioni 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su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funzionalità offerte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,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domande frequenti 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in materia di Amministrazione di sostegno e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specifiche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 sul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servizio offerto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5800F0-FF8D-88AD-CF60-559358C6AF4A}"/>
              </a:ext>
            </a:extLst>
          </p:cNvPr>
          <p:cNvGrpSpPr/>
          <p:nvPr/>
        </p:nvGrpSpPr>
        <p:grpSpPr>
          <a:xfrm>
            <a:off x="198800" y="2025004"/>
            <a:ext cx="1303815" cy="1250206"/>
            <a:chOff x="120442" y="1405467"/>
            <a:chExt cx="1303815" cy="125020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7D5AFA7-2A09-52C6-7FF5-DDC6AB8FA448}"/>
                </a:ext>
              </a:extLst>
            </p:cNvPr>
            <p:cNvSpPr txBox="1"/>
            <p:nvPr/>
          </p:nvSpPr>
          <p:spPr>
            <a:xfrm>
              <a:off x="120442" y="1732343"/>
              <a:ext cx="1303815" cy="9233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it-IT" sz="1800" b="1">
                  <a:solidFill>
                    <a:srgbClr val="1F4E79"/>
                  </a:solidFill>
                </a:rPr>
                <a:t>           TRIBUNALE SMART</a:t>
              </a:r>
              <a:endParaRPr lang="it-IT"/>
            </a:p>
          </p:txBody>
        </p:sp>
        <p:pic>
          <p:nvPicPr>
            <p:cNvPr id="61" name="Graphic 60" descr="Scales of justice with solid fill">
              <a:extLst>
                <a:ext uri="{FF2B5EF4-FFF2-40B4-BE49-F238E27FC236}">
                  <a16:creationId xmlns:a16="http://schemas.microsoft.com/office/drawing/2014/main" id="{B54B06E0-BE40-A789-FDE1-789C359AE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4271" y="1405467"/>
              <a:ext cx="516156" cy="516156"/>
            </a:xfrm>
            <a:prstGeom prst="rect">
              <a:avLst/>
            </a:prstGeom>
          </p:spPr>
        </p:pic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D7B6EFCA-6AB0-A464-4C40-6C4D2E3FC307}"/>
              </a:ext>
            </a:extLst>
          </p:cNvPr>
          <p:cNvSpPr/>
          <p:nvPr/>
        </p:nvSpPr>
        <p:spPr>
          <a:xfrm>
            <a:off x="1550584" y="1361167"/>
            <a:ext cx="10945" cy="25778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0" name="Group 95">
            <a:extLst>
              <a:ext uri="{FF2B5EF4-FFF2-40B4-BE49-F238E27FC236}">
                <a16:creationId xmlns:a16="http://schemas.microsoft.com/office/drawing/2014/main" id="{B0920A8D-0848-6A4D-73E3-C5B015F39A5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5769" y="5618794"/>
            <a:ext cx="379982" cy="505856"/>
            <a:chOff x="6591" y="1717"/>
            <a:chExt cx="320" cy="426"/>
          </a:xfrm>
          <a:solidFill>
            <a:srgbClr val="1F4E79"/>
          </a:solidFill>
        </p:grpSpPr>
        <p:sp>
          <p:nvSpPr>
            <p:cNvPr id="21" name="Oval 96">
              <a:extLst>
                <a:ext uri="{FF2B5EF4-FFF2-40B4-BE49-F238E27FC236}">
                  <a16:creationId xmlns:a16="http://schemas.microsoft.com/office/drawing/2014/main" id="{D5A2FAC4-FA93-6A2C-483D-A9121A5E8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3" y="1966"/>
              <a:ext cx="36" cy="3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22" name="Freeform 97">
              <a:extLst>
                <a:ext uri="{FF2B5EF4-FFF2-40B4-BE49-F238E27FC236}">
                  <a16:creationId xmlns:a16="http://schemas.microsoft.com/office/drawing/2014/main" id="{52A1AE82-234D-6218-3198-915878CB7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2" y="1983"/>
              <a:ext cx="18" cy="71"/>
            </a:xfrm>
            <a:custGeom>
              <a:avLst/>
              <a:gdLst>
                <a:gd name="T0" fmla="*/ 6 w 12"/>
                <a:gd name="T1" fmla="*/ 48 h 48"/>
                <a:gd name="T2" fmla="*/ 0 w 12"/>
                <a:gd name="T3" fmla="*/ 42 h 48"/>
                <a:gd name="T4" fmla="*/ 0 w 12"/>
                <a:gd name="T5" fmla="*/ 6 h 48"/>
                <a:gd name="T6" fmla="*/ 6 w 12"/>
                <a:gd name="T7" fmla="*/ 0 h 48"/>
                <a:gd name="T8" fmla="*/ 12 w 12"/>
                <a:gd name="T9" fmla="*/ 6 h 48"/>
                <a:gd name="T10" fmla="*/ 12 w 12"/>
                <a:gd name="T11" fmla="*/ 42 h 48"/>
                <a:gd name="T12" fmla="*/ 6 w 12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8">
                  <a:moveTo>
                    <a:pt x="6" y="48"/>
                  </a:moveTo>
                  <a:cubicBezTo>
                    <a:pt x="3" y="48"/>
                    <a:pt x="0" y="46"/>
                    <a:pt x="0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6"/>
                    <a:pt x="10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23" name="Freeform 98">
              <a:extLst>
                <a:ext uri="{FF2B5EF4-FFF2-40B4-BE49-F238E27FC236}">
                  <a16:creationId xmlns:a16="http://schemas.microsoft.com/office/drawing/2014/main" id="{B9EFCB59-DFF6-A764-C626-F1C931F5F7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1" y="1877"/>
              <a:ext cx="320" cy="266"/>
            </a:xfrm>
            <a:custGeom>
              <a:avLst/>
              <a:gdLst>
                <a:gd name="T0" fmla="*/ 210 w 216"/>
                <a:gd name="T1" fmla="*/ 180 h 180"/>
                <a:gd name="T2" fmla="*/ 6 w 216"/>
                <a:gd name="T3" fmla="*/ 180 h 180"/>
                <a:gd name="T4" fmla="*/ 0 w 216"/>
                <a:gd name="T5" fmla="*/ 174 h 180"/>
                <a:gd name="T6" fmla="*/ 0 w 216"/>
                <a:gd name="T7" fmla="*/ 6 h 180"/>
                <a:gd name="T8" fmla="*/ 6 w 216"/>
                <a:gd name="T9" fmla="*/ 0 h 180"/>
                <a:gd name="T10" fmla="*/ 210 w 216"/>
                <a:gd name="T11" fmla="*/ 0 h 180"/>
                <a:gd name="T12" fmla="*/ 216 w 216"/>
                <a:gd name="T13" fmla="*/ 6 h 180"/>
                <a:gd name="T14" fmla="*/ 216 w 216"/>
                <a:gd name="T15" fmla="*/ 174 h 180"/>
                <a:gd name="T16" fmla="*/ 210 w 216"/>
                <a:gd name="T17" fmla="*/ 180 h 180"/>
                <a:gd name="T18" fmla="*/ 12 w 216"/>
                <a:gd name="T19" fmla="*/ 168 h 180"/>
                <a:gd name="T20" fmla="*/ 204 w 216"/>
                <a:gd name="T21" fmla="*/ 168 h 180"/>
                <a:gd name="T22" fmla="*/ 204 w 216"/>
                <a:gd name="T23" fmla="*/ 12 h 180"/>
                <a:gd name="T24" fmla="*/ 12 w 216"/>
                <a:gd name="T25" fmla="*/ 12 h 180"/>
                <a:gd name="T26" fmla="*/ 12 w 216"/>
                <a:gd name="T27" fmla="*/ 16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180">
                  <a:moveTo>
                    <a:pt x="210" y="180"/>
                  </a:moveTo>
                  <a:cubicBezTo>
                    <a:pt x="6" y="180"/>
                    <a:pt x="6" y="180"/>
                    <a:pt x="6" y="180"/>
                  </a:cubicBezTo>
                  <a:cubicBezTo>
                    <a:pt x="3" y="180"/>
                    <a:pt x="0" y="178"/>
                    <a:pt x="0" y="17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14" y="0"/>
                    <a:pt x="216" y="3"/>
                    <a:pt x="216" y="6"/>
                  </a:cubicBezTo>
                  <a:cubicBezTo>
                    <a:pt x="216" y="174"/>
                    <a:pt x="216" y="174"/>
                    <a:pt x="216" y="174"/>
                  </a:cubicBezTo>
                  <a:cubicBezTo>
                    <a:pt x="216" y="178"/>
                    <a:pt x="214" y="180"/>
                    <a:pt x="210" y="180"/>
                  </a:cubicBezTo>
                  <a:close/>
                  <a:moveTo>
                    <a:pt x="12" y="168"/>
                  </a:moveTo>
                  <a:cubicBezTo>
                    <a:pt x="204" y="168"/>
                    <a:pt x="204" y="168"/>
                    <a:pt x="204" y="168"/>
                  </a:cubicBezTo>
                  <a:cubicBezTo>
                    <a:pt x="204" y="12"/>
                    <a:pt x="204" y="12"/>
                    <a:pt x="20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24" name="Freeform 99">
              <a:extLst>
                <a:ext uri="{FF2B5EF4-FFF2-40B4-BE49-F238E27FC236}">
                  <a16:creationId xmlns:a16="http://schemas.microsoft.com/office/drawing/2014/main" id="{44B9A8B6-C005-FF5B-61A4-0438A57BEA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44" y="1717"/>
              <a:ext cx="214" cy="177"/>
            </a:xfrm>
            <a:custGeom>
              <a:avLst/>
              <a:gdLst>
                <a:gd name="T0" fmla="*/ 138 w 144"/>
                <a:gd name="T1" fmla="*/ 120 h 120"/>
                <a:gd name="T2" fmla="*/ 6 w 144"/>
                <a:gd name="T3" fmla="*/ 120 h 120"/>
                <a:gd name="T4" fmla="*/ 0 w 144"/>
                <a:gd name="T5" fmla="*/ 114 h 120"/>
                <a:gd name="T6" fmla="*/ 0 w 144"/>
                <a:gd name="T7" fmla="*/ 72 h 120"/>
                <a:gd name="T8" fmla="*/ 72 w 144"/>
                <a:gd name="T9" fmla="*/ 0 h 120"/>
                <a:gd name="T10" fmla="*/ 144 w 144"/>
                <a:gd name="T11" fmla="*/ 72 h 120"/>
                <a:gd name="T12" fmla="*/ 144 w 144"/>
                <a:gd name="T13" fmla="*/ 114 h 120"/>
                <a:gd name="T14" fmla="*/ 138 w 144"/>
                <a:gd name="T15" fmla="*/ 120 h 120"/>
                <a:gd name="T16" fmla="*/ 12 w 144"/>
                <a:gd name="T17" fmla="*/ 108 h 120"/>
                <a:gd name="T18" fmla="*/ 132 w 144"/>
                <a:gd name="T19" fmla="*/ 108 h 120"/>
                <a:gd name="T20" fmla="*/ 132 w 144"/>
                <a:gd name="T21" fmla="*/ 72 h 120"/>
                <a:gd name="T22" fmla="*/ 72 w 144"/>
                <a:gd name="T23" fmla="*/ 12 h 120"/>
                <a:gd name="T24" fmla="*/ 12 w 144"/>
                <a:gd name="T25" fmla="*/ 72 h 120"/>
                <a:gd name="T26" fmla="*/ 12 w 144"/>
                <a:gd name="T27" fmla="*/ 10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" h="120">
                  <a:moveTo>
                    <a:pt x="138" y="120"/>
                  </a:moveTo>
                  <a:cubicBezTo>
                    <a:pt x="6" y="120"/>
                    <a:pt x="6" y="120"/>
                    <a:pt x="6" y="120"/>
                  </a:cubicBezTo>
                  <a:cubicBezTo>
                    <a:pt x="3" y="120"/>
                    <a:pt x="0" y="118"/>
                    <a:pt x="0" y="11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33"/>
                    <a:pt x="33" y="0"/>
                    <a:pt x="72" y="0"/>
                  </a:cubicBezTo>
                  <a:cubicBezTo>
                    <a:pt x="112" y="0"/>
                    <a:pt x="144" y="33"/>
                    <a:pt x="144" y="72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4" y="118"/>
                    <a:pt x="142" y="120"/>
                    <a:pt x="138" y="120"/>
                  </a:cubicBezTo>
                  <a:close/>
                  <a:moveTo>
                    <a:pt x="12" y="108"/>
                  </a:moveTo>
                  <a:cubicBezTo>
                    <a:pt x="132" y="108"/>
                    <a:pt x="132" y="108"/>
                    <a:pt x="132" y="108"/>
                  </a:cubicBezTo>
                  <a:cubicBezTo>
                    <a:pt x="132" y="72"/>
                    <a:pt x="132" y="72"/>
                    <a:pt x="132" y="72"/>
                  </a:cubicBezTo>
                  <a:cubicBezTo>
                    <a:pt x="132" y="39"/>
                    <a:pt x="105" y="12"/>
                    <a:pt x="72" y="12"/>
                  </a:cubicBezTo>
                  <a:cubicBezTo>
                    <a:pt x="39" y="12"/>
                    <a:pt x="12" y="39"/>
                    <a:pt x="12" y="72"/>
                  </a:cubicBezTo>
                  <a:lnTo>
                    <a:pt x="12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</p:grpSp>
      <p:sp>
        <p:nvSpPr>
          <p:cNvPr id="25" name="Freeform 21">
            <a:extLst>
              <a:ext uri="{FF2B5EF4-FFF2-40B4-BE49-F238E27FC236}">
                <a16:creationId xmlns:a16="http://schemas.microsoft.com/office/drawing/2014/main" id="{D9550E83-EEB1-4499-A142-DF97B2B34B00}"/>
              </a:ext>
            </a:extLst>
          </p:cNvPr>
          <p:cNvSpPr>
            <a:spLocks noEditPoints="1"/>
          </p:cNvSpPr>
          <p:nvPr/>
        </p:nvSpPr>
        <p:spPr bwMode="auto">
          <a:xfrm>
            <a:off x="502876" y="4829034"/>
            <a:ext cx="505854" cy="505854"/>
          </a:xfrm>
          <a:custGeom>
            <a:avLst/>
            <a:gdLst>
              <a:gd name="T0" fmla="*/ 70 w 96"/>
              <a:gd name="T1" fmla="*/ 78 h 96"/>
              <a:gd name="T2" fmla="*/ 68 w 96"/>
              <a:gd name="T3" fmla="*/ 80 h 96"/>
              <a:gd name="T4" fmla="*/ 68 w 96"/>
              <a:gd name="T5" fmla="*/ 84 h 96"/>
              <a:gd name="T6" fmla="*/ 40 w 96"/>
              <a:gd name="T7" fmla="*/ 84 h 96"/>
              <a:gd name="T8" fmla="*/ 40 w 96"/>
              <a:gd name="T9" fmla="*/ 12 h 96"/>
              <a:gd name="T10" fmla="*/ 68 w 96"/>
              <a:gd name="T11" fmla="*/ 12 h 96"/>
              <a:gd name="T12" fmla="*/ 68 w 96"/>
              <a:gd name="T13" fmla="*/ 20 h 96"/>
              <a:gd name="T14" fmla="*/ 70 w 96"/>
              <a:gd name="T15" fmla="*/ 22 h 96"/>
              <a:gd name="T16" fmla="*/ 72 w 96"/>
              <a:gd name="T17" fmla="*/ 20 h 96"/>
              <a:gd name="T18" fmla="*/ 72 w 96"/>
              <a:gd name="T19" fmla="*/ 10 h 96"/>
              <a:gd name="T20" fmla="*/ 70 w 96"/>
              <a:gd name="T21" fmla="*/ 8 h 96"/>
              <a:gd name="T22" fmla="*/ 40 w 96"/>
              <a:gd name="T23" fmla="*/ 8 h 96"/>
              <a:gd name="T24" fmla="*/ 40 w 96"/>
              <a:gd name="T25" fmla="*/ 2 h 96"/>
              <a:gd name="T26" fmla="*/ 39 w 96"/>
              <a:gd name="T27" fmla="*/ 0 h 96"/>
              <a:gd name="T28" fmla="*/ 38 w 96"/>
              <a:gd name="T29" fmla="*/ 0 h 96"/>
              <a:gd name="T30" fmla="*/ 2 w 96"/>
              <a:gd name="T31" fmla="*/ 8 h 96"/>
              <a:gd name="T32" fmla="*/ 0 w 96"/>
              <a:gd name="T33" fmla="*/ 10 h 96"/>
              <a:gd name="T34" fmla="*/ 0 w 96"/>
              <a:gd name="T35" fmla="*/ 86 h 96"/>
              <a:gd name="T36" fmla="*/ 2 w 96"/>
              <a:gd name="T37" fmla="*/ 88 h 96"/>
              <a:gd name="T38" fmla="*/ 38 w 96"/>
              <a:gd name="T39" fmla="*/ 96 h 96"/>
              <a:gd name="T40" fmla="*/ 38 w 96"/>
              <a:gd name="T41" fmla="*/ 96 h 96"/>
              <a:gd name="T42" fmla="*/ 39 w 96"/>
              <a:gd name="T43" fmla="*/ 96 h 96"/>
              <a:gd name="T44" fmla="*/ 40 w 96"/>
              <a:gd name="T45" fmla="*/ 94 h 96"/>
              <a:gd name="T46" fmla="*/ 40 w 96"/>
              <a:gd name="T47" fmla="*/ 88 h 96"/>
              <a:gd name="T48" fmla="*/ 70 w 96"/>
              <a:gd name="T49" fmla="*/ 88 h 96"/>
              <a:gd name="T50" fmla="*/ 72 w 96"/>
              <a:gd name="T51" fmla="*/ 86 h 96"/>
              <a:gd name="T52" fmla="*/ 72 w 96"/>
              <a:gd name="T53" fmla="*/ 80 h 96"/>
              <a:gd name="T54" fmla="*/ 70 w 96"/>
              <a:gd name="T55" fmla="*/ 78 h 96"/>
              <a:gd name="T56" fmla="*/ 36 w 96"/>
              <a:gd name="T57" fmla="*/ 92 h 96"/>
              <a:gd name="T58" fmla="*/ 4 w 96"/>
              <a:gd name="T59" fmla="*/ 84 h 96"/>
              <a:gd name="T60" fmla="*/ 4 w 96"/>
              <a:gd name="T61" fmla="*/ 12 h 96"/>
              <a:gd name="T62" fmla="*/ 36 w 96"/>
              <a:gd name="T63" fmla="*/ 4 h 96"/>
              <a:gd name="T64" fmla="*/ 36 w 96"/>
              <a:gd name="T65" fmla="*/ 92 h 96"/>
              <a:gd name="T66" fmla="*/ 24 w 96"/>
              <a:gd name="T67" fmla="*/ 42 h 96"/>
              <a:gd name="T68" fmla="*/ 16 w 96"/>
              <a:gd name="T69" fmla="*/ 50 h 96"/>
              <a:gd name="T70" fmla="*/ 24 w 96"/>
              <a:gd name="T71" fmla="*/ 58 h 96"/>
              <a:gd name="T72" fmla="*/ 32 w 96"/>
              <a:gd name="T73" fmla="*/ 50 h 96"/>
              <a:gd name="T74" fmla="*/ 24 w 96"/>
              <a:gd name="T75" fmla="*/ 42 h 96"/>
              <a:gd name="T76" fmla="*/ 24 w 96"/>
              <a:gd name="T77" fmla="*/ 54 h 96"/>
              <a:gd name="T78" fmla="*/ 20 w 96"/>
              <a:gd name="T79" fmla="*/ 50 h 96"/>
              <a:gd name="T80" fmla="*/ 24 w 96"/>
              <a:gd name="T81" fmla="*/ 46 h 96"/>
              <a:gd name="T82" fmla="*/ 28 w 96"/>
              <a:gd name="T83" fmla="*/ 50 h 96"/>
              <a:gd name="T84" fmla="*/ 24 w 96"/>
              <a:gd name="T85" fmla="*/ 54 h 96"/>
              <a:gd name="T86" fmla="*/ 96 w 96"/>
              <a:gd name="T87" fmla="*/ 50 h 96"/>
              <a:gd name="T88" fmla="*/ 96 w 96"/>
              <a:gd name="T89" fmla="*/ 50 h 96"/>
              <a:gd name="T90" fmla="*/ 95 w 96"/>
              <a:gd name="T91" fmla="*/ 52 h 96"/>
              <a:gd name="T92" fmla="*/ 79 w 96"/>
              <a:gd name="T93" fmla="*/ 67 h 96"/>
              <a:gd name="T94" fmla="*/ 78 w 96"/>
              <a:gd name="T95" fmla="*/ 68 h 96"/>
              <a:gd name="T96" fmla="*/ 77 w 96"/>
              <a:gd name="T97" fmla="*/ 67 h 96"/>
              <a:gd name="T98" fmla="*/ 77 w 96"/>
              <a:gd name="T99" fmla="*/ 65 h 96"/>
              <a:gd name="T100" fmla="*/ 89 w 96"/>
              <a:gd name="T101" fmla="*/ 52 h 96"/>
              <a:gd name="T102" fmla="*/ 48 w 96"/>
              <a:gd name="T103" fmla="*/ 52 h 96"/>
              <a:gd name="T104" fmla="*/ 46 w 96"/>
              <a:gd name="T105" fmla="*/ 50 h 96"/>
              <a:gd name="T106" fmla="*/ 48 w 96"/>
              <a:gd name="T107" fmla="*/ 48 h 96"/>
              <a:gd name="T108" fmla="*/ 89 w 96"/>
              <a:gd name="T109" fmla="*/ 48 h 96"/>
              <a:gd name="T110" fmla="*/ 77 w 96"/>
              <a:gd name="T111" fmla="*/ 35 h 96"/>
              <a:gd name="T112" fmla="*/ 77 w 96"/>
              <a:gd name="T113" fmla="*/ 33 h 96"/>
              <a:gd name="T114" fmla="*/ 79 w 96"/>
              <a:gd name="T115" fmla="*/ 33 h 96"/>
              <a:gd name="T116" fmla="*/ 95 w 96"/>
              <a:gd name="T117" fmla="*/ 49 h 96"/>
              <a:gd name="T118" fmla="*/ 96 w 96"/>
              <a:gd name="T119" fmla="*/ 5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96">
                <a:moveTo>
                  <a:pt x="70" y="78"/>
                </a:moveTo>
                <a:cubicBezTo>
                  <a:pt x="69" y="78"/>
                  <a:pt x="68" y="79"/>
                  <a:pt x="68" y="80"/>
                </a:cubicBezTo>
                <a:cubicBezTo>
                  <a:pt x="68" y="84"/>
                  <a:pt x="68" y="84"/>
                  <a:pt x="68" y="84"/>
                </a:cubicBezTo>
                <a:cubicBezTo>
                  <a:pt x="40" y="84"/>
                  <a:pt x="40" y="84"/>
                  <a:pt x="40" y="84"/>
                </a:cubicBezTo>
                <a:cubicBezTo>
                  <a:pt x="40" y="12"/>
                  <a:pt x="40" y="12"/>
                  <a:pt x="40" y="12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9" y="22"/>
                  <a:pt x="70" y="22"/>
                </a:cubicBezTo>
                <a:cubicBezTo>
                  <a:pt x="71" y="22"/>
                  <a:pt x="72" y="21"/>
                  <a:pt x="72" y="20"/>
                </a:cubicBezTo>
                <a:cubicBezTo>
                  <a:pt x="72" y="10"/>
                  <a:pt x="72" y="10"/>
                  <a:pt x="72" y="10"/>
                </a:cubicBezTo>
                <a:cubicBezTo>
                  <a:pt x="72" y="9"/>
                  <a:pt x="71" y="8"/>
                  <a:pt x="7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1"/>
                  <a:pt x="40" y="1"/>
                  <a:pt x="39" y="0"/>
                </a:cubicBezTo>
                <a:cubicBezTo>
                  <a:pt x="39" y="0"/>
                  <a:pt x="38" y="0"/>
                  <a:pt x="38" y="0"/>
                </a:cubicBez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0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87"/>
                  <a:pt x="1" y="88"/>
                  <a:pt x="2" y="88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9" y="96"/>
                  <a:pt x="39" y="96"/>
                </a:cubicBezTo>
                <a:cubicBezTo>
                  <a:pt x="40" y="95"/>
                  <a:pt x="40" y="95"/>
                  <a:pt x="40" y="94"/>
                </a:cubicBezTo>
                <a:cubicBezTo>
                  <a:pt x="40" y="88"/>
                  <a:pt x="40" y="88"/>
                  <a:pt x="40" y="88"/>
                </a:cubicBezTo>
                <a:cubicBezTo>
                  <a:pt x="70" y="88"/>
                  <a:pt x="70" y="88"/>
                  <a:pt x="70" y="88"/>
                </a:cubicBezTo>
                <a:cubicBezTo>
                  <a:pt x="71" y="88"/>
                  <a:pt x="72" y="87"/>
                  <a:pt x="72" y="86"/>
                </a:cubicBezTo>
                <a:cubicBezTo>
                  <a:pt x="72" y="80"/>
                  <a:pt x="72" y="80"/>
                  <a:pt x="72" y="80"/>
                </a:cubicBezTo>
                <a:cubicBezTo>
                  <a:pt x="72" y="79"/>
                  <a:pt x="71" y="78"/>
                  <a:pt x="70" y="78"/>
                </a:cubicBezTo>
                <a:close/>
                <a:moveTo>
                  <a:pt x="36" y="92"/>
                </a:moveTo>
                <a:cubicBezTo>
                  <a:pt x="4" y="84"/>
                  <a:pt x="4" y="84"/>
                  <a:pt x="4" y="84"/>
                </a:cubicBezTo>
                <a:cubicBezTo>
                  <a:pt x="4" y="12"/>
                  <a:pt x="4" y="12"/>
                  <a:pt x="4" y="12"/>
                </a:cubicBezTo>
                <a:cubicBezTo>
                  <a:pt x="36" y="4"/>
                  <a:pt x="36" y="4"/>
                  <a:pt x="36" y="4"/>
                </a:cubicBezTo>
                <a:lnTo>
                  <a:pt x="36" y="92"/>
                </a:lnTo>
                <a:close/>
                <a:moveTo>
                  <a:pt x="24" y="42"/>
                </a:moveTo>
                <a:cubicBezTo>
                  <a:pt x="20" y="42"/>
                  <a:pt x="16" y="46"/>
                  <a:pt x="16" y="50"/>
                </a:cubicBezTo>
                <a:cubicBezTo>
                  <a:pt x="16" y="54"/>
                  <a:pt x="20" y="58"/>
                  <a:pt x="24" y="58"/>
                </a:cubicBezTo>
                <a:cubicBezTo>
                  <a:pt x="28" y="58"/>
                  <a:pt x="32" y="54"/>
                  <a:pt x="32" y="50"/>
                </a:cubicBezTo>
                <a:cubicBezTo>
                  <a:pt x="32" y="46"/>
                  <a:pt x="28" y="42"/>
                  <a:pt x="24" y="42"/>
                </a:cubicBezTo>
                <a:close/>
                <a:moveTo>
                  <a:pt x="24" y="54"/>
                </a:moveTo>
                <a:cubicBezTo>
                  <a:pt x="22" y="54"/>
                  <a:pt x="20" y="52"/>
                  <a:pt x="20" y="50"/>
                </a:cubicBezTo>
                <a:cubicBezTo>
                  <a:pt x="20" y="48"/>
                  <a:pt x="22" y="46"/>
                  <a:pt x="24" y="46"/>
                </a:cubicBezTo>
                <a:cubicBezTo>
                  <a:pt x="26" y="46"/>
                  <a:pt x="28" y="48"/>
                  <a:pt x="28" y="50"/>
                </a:cubicBezTo>
                <a:cubicBezTo>
                  <a:pt x="28" y="52"/>
                  <a:pt x="26" y="54"/>
                  <a:pt x="24" y="54"/>
                </a:cubicBezTo>
                <a:close/>
                <a:moveTo>
                  <a:pt x="96" y="50"/>
                </a:moveTo>
                <a:cubicBezTo>
                  <a:pt x="96" y="50"/>
                  <a:pt x="96" y="50"/>
                  <a:pt x="96" y="50"/>
                </a:cubicBezTo>
                <a:cubicBezTo>
                  <a:pt x="96" y="51"/>
                  <a:pt x="96" y="51"/>
                  <a:pt x="95" y="52"/>
                </a:cubicBezTo>
                <a:cubicBezTo>
                  <a:pt x="79" y="67"/>
                  <a:pt x="79" y="67"/>
                  <a:pt x="79" y="67"/>
                </a:cubicBezTo>
                <a:cubicBezTo>
                  <a:pt x="79" y="68"/>
                  <a:pt x="79" y="68"/>
                  <a:pt x="78" y="68"/>
                </a:cubicBezTo>
                <a:cubicBezTo>
                  <a:pt x="77" y="68"/>
                  <a:pt x="77" y="68"/>
                  <a:pt x="77" y="67"/>
                </a:cubicBezTo>
                <a:cubicBezTo>
                  <a:pt x="76" y="67"/>
                  <a:pt x="76" y="65"/>
                  <a:pt x="77" y="65"/>
                </a:cubicBezTo>
                <a:cubicBezTo>
                  <a:pt x="89" y="52"/>
                  <a:pt x="89" y="52"/>
                  <a:pt x="8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7" y="52"/>
                  <a:pt x="46" y="51"/>
                  <a:pt x="46" y="50"/>
                </a:cubicBezTo>
                <a:cubicBezTo>
                  <a:pt x="46" y="49"/>
                  <a:pt x="47" y="48"/>
                  <a:pt x="48" y="48"/>
                </a:cubicBezTo>
                <a:cubicBezTo>
                  <a:pt x="89" y="48"/>
                  <a:pt x="89" y="48"/>
                  <a:pt x="89" y="48"/>
                </a:cubicBezTo>
                <a:cubicBezTo>
                  <a:pt x="77" y="35"/>
                  <a:pt x="77" y="35"/>
                  <a:pt x="77" y="35"/>
                </a:cubicBezTo>
                <a:cubicBezTo>
                  <a:pt x="76" y="35"/>
                  <a:pt x="76" y="33"/>
                  <a:pt x="77" y="33"/>
                </a:cubicBezTo>
                <a:cubicBezTo>
                  <a:pt x="77" y="32"/>
                  <a:pt x="79" y="32"/>
                  <a:pt x="79" y="33"/>
                </a:cubicBezTo>
                <a:cubicBezTo>
                  <a:pt x="95" y="49"/>
                  <a:pt x="95" y="49"/>
                  <a:pt x="95" y="49"/>
                </a:cubicBezTo>
                <a:cubicBezTo>
                  <a:pt x="96" y="49"/>
                  <a:pt x="96" y="49"/>
                  <a:pt x="96" y="50"/>
                </a:cubicBezTo>
                <a:close/>
              </a:path>
            </a:pathLst>
          </a:custGeom>
          <a:solidFill>
            <a:srgbClr val="1F4E7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D40C78-9D7F-A732-2D17-4148BC83D1CB}"/>
              </a:ext>
            </a:extLst>
          </p:cNvPr>
          <p:cNvSpPr/>
          <p:nvPr/>
        </p:nvSpPr>
        <p:spPr>
          <a:xfrm>
            <a:off x="1053890" y="4887336"/>
            <a:ext cx="1590631" cy="38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>
                <a:solidFill>
                  <a:srgbClr val="1F4E79"/>
                </a:solidFill>
              </a:rPr>
              <a:t>Area pubblica</a:t>
            </a:r>
          </a:p>
          <a:p>
            <a:pPr algn="ctr"/>
            <a:r>
              <a:rPr lang="it-IT" b="1">
                <a:solidFill>
                  <a:srgbClr val="1F4E79"/>
                </a:solidFill>
              </a:rPr>
              <a:t>- Informativa -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42B01F0-238A-4DBA-5D21-6EFDB8D7D932}"/>
              </a:ext>
            </a:extLst>
          </p:cNvPr>
          <p:cNvSpPr/>
          <p:nvPr/>
        </p:nvSpPr>
        <p:spPr>
          <a:xfrm>
            <a:off x="1053890" y="5677097"/>
            <a:ext cx="1590631" cy="38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>
                <a:solidFill>
                  <a:srgbClr val="1F4E79"/>
                </a:solidFill>
              </a:rPr>
              <a:t>Area riservata</a:t>
            </a:r>
          </a:p>
          <a:p>
            <a:pPr algn="ctr"/>
            <a:r>
              <a:rPr lang="it-IT" b="1">
                <a:solidFill>
                  <a:srgbClr val="1F4E79"/>
                </a:solidFill>
              </a:rPr>
              <a:t>- Dispositiva -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0F8AAFC-8567-1766-E930-2DD993BA1016}"/>
              </a:ext>
            </a:extLst>
          </p:cNvPr>
          <p:cNvSpPr/>
          <p:nvPr/>
        </p:nvSpPr>
        <p:spPr>
          <a:xfrm>
            <a:off x="419759" y="4288644"/>
            <a:ext cx="11815195" cy="3909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Il Portale è suddiviso in due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sezioni principali:</a:t>
            </a:r>
            <a:endParaRPr lang="it-IT" sz="1400">
              <a:solidFill>
                <a:srgbClr val="1F4E79"/>
              </a:solidFill>
              <a:latin typeface="+mj-lt"/>
              <a:ea typeface="Verdana"/>
              <a:cs typeface="+mj-cs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2DEDA417-2FD4-4553-C661-B4B8181E8D61}"/>
              </a:ext>
            </a:extLst>
          </p:cNvPr>
          <p:cNvSpPr/>
          <p:nvPr/>
        </p:nvSpPr>
        <p:spPr>
          <a:xfrm>
            <a:off x="2978009" y="4869600"/>
            <a:ext cx="102744" cy="424722"/>
          </a:xfrm>
          <a:prstGeom prst="chevron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31" name="Arrow: Chevron 30">
            <a:extLst>
              <a:ext uri="{FF2B5EF4-FFF2-40B4-BE49-F238E27FC236}">
                <a16:creationId xmlns:a16="http://schemas.microsoft.com/office/drawing/2014/main" id="{644365EE-C2A0-5B2F-DAE7-527DE704D9AF}"/>
              </a:ext>
            </a:extLst>
          </p:cNvPr>
          <p:cNvSpPr/>
          <p:nvPr/>
        </p:nvSpPr>
        <p:spPr>
          <a:xfrm>
            <a:off x="2978009" y="5659361"/>
            <a:ext cx="102744" cy="424722"/>
          </a:xfrm>
          <a:prstGeom prst="chevron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F06B7DC-5DD4-AC83-7814-DDD536A8DA7B}"/>
              </a:ext>
            </a:extLst>
          </p:cNvPr>
          <p:cNvSpPr/>
          <p:nvPr/>
        </p:nvSpPr>
        <p:spPr>
          <a:xfrm>
            <a:off x="3273929" y="5555873"/>
            <a:ext cx="8578979" cy="6316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Istruzioni funzionali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 all’utilizzo del servizio Amministrazione di Sostegno, procedura guidata per la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presentazione 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delle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 domande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,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monitoraggio 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dell’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avanzamento dei procedimenti, 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gestione delle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attività dell’amministratore di sostegno (post nomina)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C4330F-2186-978A-335A-7C51815B91E1}"/>
              </a:ext>
            </a:extLst>
          </p:cNvPr>
          <p:cNvSpPr/>
          <p:nvPr/>
        </p:nvSpPr>
        <p:spPr>
          <a:xfrm>
            <a:off x="3629773" y="1507643"/>
            <a:ext cx="8035844" cy="947217"/>
          </a:xfrm>
          <a:prstGeom prst="rect">
            <a:avLst/>
          </a:prstGeom>
          <a:noFill/>
          <a:ln w="9525">
            <a:noFill/>
            <a:prstDash val="solid"/>
            <a:extLst>
              <a:ext uri="{C807C97D-BFC1-408E-A445-0C87EB9F89A2}">
                <ask:lineSketchStyleProps xmlns:ask="http://schemas.microsoft.com/office/drawing/2018/sketchyshapes" sd="2968476129">
                  <a:custGeom>
                    <a:avLst/>
                    <a:gdLst>
                      <a:gd name="connsiteX0" fmla="*/ 0 w 12192000"/>
                      <a:gd name="connsiteY0" fmla="*/ 0 h 1615587"/>
                      <a:gd name="connsiteX1" fmla="*/ 702491 w 12192000"/>
                      <a:gd name="connsiteY1" fmla="*/ 0 h 1615587"/>
                      <a:gd name="connsiteX2" fmla="*/ 1161143 w 12192000"/>
                      <a:gd name="connsiteY2" fmla="*/ 0 h 1615587"/>
                      <a:gd name="connsiteX3" fmla="*/ 1863634 w 12192000"/>
                      <a:gd name="connsiteY3" fmla="*/ 0 h 1615587"/>
                      <a:gd name="connsiteX4" fmla="*/ 2322286 w 12192000"/>
                      <a:gd name="connsiteY4" fmla="*/ 0 h 1615587"/>
                      <a:gd name="connsiteX5" fmla="*/ 3146697 w 12192000"/>
                      <a:gd name="connsiteY5" fmla="*/ 0 h 1615587"/>
                      <a:gd name="connsiteX6" fmla="*/ 3361509 w 12192000"/>
                      <a:gd name="connsiteY6" fmla="*/ 0 h 1615587"/>
                      <a:gd name="connsiteX7" fmla="*/ 4185920 w 12192000"/>
                      <a:gd name="connsiteY7" fmla="*/ 0 h 1615587"/>
                      <a:gd name="connsiteX8" fmla="*/ 4644571 w 12192000"/>
                      <a:gd name="connsiteY8" fmla="*/ 0 h 1615587"/>
                      <a:gd name="connsiteX9" fmla="*/ 4981303 w 12192000"/>
                      <a:gd name="connsiteY9" fmla="*/ 0 h 1615587"/>
                      <a:gd name="connsiteX10" fmla="*/ 5439954 w 12192000"/>
                      <a:gd name="connsiteY10" fmla="*/ 0 h 1615587"/>
                      <a:gd name="connsiteX11" fmla="*/ 6142446 w 12192000"/>
                      <a:gd name="connsiteY11" fmla="*/ 0 h 1615587"/>
                      <a:gd name="connsiteX12" fmla="*/ 6844937 w 12192000"/>
                      <a:gd name="connsiteY12" fmla="*/ 0 h 1615587"/>
                      <a:gd name="connsiteX13" fmla="*/ 7547429 w 12192000"/>
                      <a:gd name="connsiteY13" fmla="*/ 0 h 1615587"/>
                      <a:gd name="connsiteX14" fmla="*/ 8128000 w 12192000"/>
                      <a:gd name="connsiteY14" fmla="*/ 0 h 1615587"/>
                      <a:gd name="connsiteX15" fmla="*/ 8952411 w 12192000"/>
                      <a:gd name="connsiteY15" fmla="*/ 0 h 1615587"/>
                      <a:gd name="connsiteX16" fmla="*/ 9532983 w 12192000"/>
                      <a:gd name="connsiteY16" fmla="*/ 0 h 1615587"/>
                      <a:gd name="connsiteX17" fmla="*/ 10357394 w 12192000"/>
                      <a:gd name="connsiteY17" fmla="*/ 0 h 1615587"/>
                      <a:gd name="connsiteX18" fmla="*/ 10694126 w 12192000"/>
                      <a:gd name="connsiteY18" fmla="*/ 0 h 1615587"/>
                      <a:gd name="connsiteX19" fmla="*/ 11518537 w 12192000"/>
                      <a:gd name="connsiteY19" fmla="*/ 0 h 1615587"/>
                      <a:gd name="connsiteX20" fmla="*/ 12192000 w 12192000"/>
                      <a:gd name="connsiteY20" fmla="*/ 0 h 1615587"/>
                      <a:gd name="connsiteX21" fmla="*/ 12192000 w 12192000"/>
                      <a:gd name="connsiteY21" fmla="*/ 538529 h 1615587"/>
                      <a:gd name="connsiteX22" fmla="*/ 12192000 w 12192000"/>
                      <a:gd name="connsiteY22" fmla="*/ 1028590 h 1615587"/>
                      <a:gd name="connsiteX23" fmla="*/ 12192000 w 12192000"/>
                      <a:gd name="connsiteY23" fmla="*/ 1615587 h 1615587"/>
                      <a:gd name="connsiteX24" fmla="*/ 11733349 w 12192000"/>
                      <a:gd name="connsiteY24" fmla="*/ 1615587 h 1615587"/>
                      <a:gd name="connsiteX25" fmla="*/ 11274697 w 12192000"/>
                      <a:gd name="connsiteY25" fmla="*/ 1615587 h 1615587"/>
                      <a:gd name="connsiteX26" fmla="*/ 10937966 w 12192000"/>
                      <a:gd name="connsiteY26" fmla="*/ 1615587 h 1615587"/>
                      <a:gd name="connsiteX27" fmla="*/ 10357394 w 12192000"/>
                      <a:gd name="connsiteY27" fmla="*/ 1615587 h 1615587"/>
                      <a:gd name="connsiteX28" fmla="*/ 10020663 w 12192000"/>
                      <a:gd name="connsiteY28" fmla="*/ 1615587 h 1615587"/>
                      <a:gd name="connsiteX29" fmla="*/ 9683931 w 12192000"/>
                      <a:gd name="connsiteY29" fmla="*/ 1615587 h 1615587"/>
                      <a:gd name="connsiteX30" fmla="*/ 9103360 w 12192000"/>
                      <a:gd name="connsiteY30" fmla="*/ 1615587 h 1615587"/>
                      <a:gd name="connsiteX31" fmla="*/ 8888549 w 12192000"/>
                      <a:gd name="connsiteY31" fmla="*/ 1615587 h 1615587"/>
                      <a:gd name="connsiteX32" fmla="*/ 8307977 w 12192000"/>
                      <a:gd name="connsiteY32" fmla="*/ 1615587 h 1615587"/>
                      <a:gd name="connsiteX33" fmla="*/ 7727406 w 12192000"/>
                      <a:gd name="connsiteY33" fmla="*/ 1615587 h 1615587"/>
                      <a:gd name="connsiteX34" fmla="*/ 6902994 w 12192000"/>
                      <a:gd name="connsiteY34" fmla="*/ 1615587 h 1615587"/>
                      <a:gd name="connsiteX35" fmla="*/ 6444343 w 12192000"/>
                      <a:gd name="connsiteY35" fmla="*/ 1615587 h 1615587"/>
                      <a:gd name="connsiteX36" fmla="*/ 5985691 w 12192000"/>
                      <a:gd name="connsiteY36" fmla="*/ 1615587 h 1615587"/>
                      <a:gd name="connsiteX37" fmla="*/ 5648960 w 12192000"/>
                      <a:gd name="connsiteY37" fmla="*/ 1615587 h 1615587"/>
                      <a:gd name="connsiteX38" fmla="*/ 4824549 w 12192000"/>
                      <a:gd name="connsiteY38" fmla="*/ 1615587 h 1615587"/>
                      <a:gd name="connsiteX39" fmla="*/ 4487817 w 12192000"/>
                      <a:gd name="connsiteY39" fmla="*/ 1615587 h 1615587"/>
                      <a:gd name="connsiteX40" fmla="*/ 4029166 w 12192000"/>
                      <a:gd name="connsiteY40" fmla="*/ 1615587 h 1615587"/>
                      <a:gd name="connsiteX41" fmla="*/ 3448594 w 12192000"/>
                      <a:gd name="connsiteY41" fmla="*/ 1615587 h 1615587"/>
                      <a:gd name="connsiteX42" fmla="*/ 3111863 w 12192000"/>
                      <a:gd name="connsiteY42" fmla="*/ 1615587 h 1615587"/>
                      <a:gd name="connsiteX43" fmla="*/ 2531291 w 12192000"/>
                      <a:gd name="connsiteY43" fmla="*/ 1615587 h 1615587"/>
                      <a:gd name="connsiteX44" fmla="*/ 1950720 w 12192000"/>
                      <a:gd name="connsiteY44" fmla="*/ 1615587 h 1615587"/>
                      <a:gd name="connsiteX45" fmla="*/ 1613989 w 12192000"/>
                      <a:gd name="connsiteY45" fmla="*/ 1615587 h 1615587"/>
                      <a:gd name="connsiteX46" fmla="*/ 789577 w 12192000"/>
                      <a:gd name="connsiteY46" fmla="*/ 1615587 h 1615587"/>
                      <a:gd name="connsiteX47" fmla="*/ 0 w 12192000"/>
                      <a:gd name="connsiteY47" fmla="*/ 1615587 h 1615587"/>
                      <a:gd name="connsiteX48" fmla="*/ 0 w 12192000"/>
                      <a:gd name="connsiteY48" fmla="*/ 1125526 h 1615587"/>
                      <a:gd name="connsiteX49" fmla="*/ 0 w 12192000"/>
                      <a:gd name="connsiteY49" fmla="*/ 603152 h 1615587"/>
                      <a:gd name="connsiteX50" fmla="*/ 0 w 12192000"/>
                      <a:gd name="connsiteY50" fmla="*/ 0 h 1615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</a:cxnLst>
                    <a:rect l="l" t="t" r="r" b="b"/>
                    <a:pathLst>
                      <a:path w="12192000" h="1615587" extrusionOk="0">
                        <a:moveTo>
                          <a:pt x="0" y="0"/>
                        </a:moveTo>
                        <a:cubicBezTo>
                          <a:pt x="237405" y="-77487"/>
                          <a:pt x="481739" y="14882"/>
                          <a:pt x="702491" y="0"/>
                        </a:cubicBezTo>
                        <a:cubicBezTo>
                          <a:pt x="923243" y="-14882"/>
                          <a:pt x="950260" y="16409"/>
                          <a:pt x="1161143" y="0"/>
                        </a:cubicBezTo>
                        <a:cubicBezTo>
                          <a:pt x="1372026" y="-16409"/>
                          <a:pt x="1671701" y="31108"/>
                          <a:pt x="1863634" y="0"/>
                        </a:cubicBezTo>
                        <a:cubicBezTo>
                          <a:pt x="2055567" y="-31108"/>
                          <a:pt x="2186744" y="13710"/>
                          <a:pt x="2322286" y="0"/>
                        </a:cubicBezTo>
                        <a:cubicBezTo>
                          <a:pt x="2457828" y="-13710"/>
                          <a:pt x="2775082" y="3874"/>
                          <a:pt x="3146697" y="0"/>
                        </a:cubicBezTo>
                        <a:cubicBezTo>
                          <a:pt x="3518312" y="-3874"/>
                          <a:pt x="3267882" y="20412"/>
                          <a:pt x="3361509" y="0"/>
                        </a:cubicBezTo>
                        <a:cubicBezTo>
                          <a:pt x="3455136" y="-20412"/>
                          <a:pt x="3952406" y="12494"/>
                          <a:pt x="4185920" y="0"/>
                        </a:cubicBezTo>
                        <a:cubicBezTo>
                          <a:pt x="4419434" y="-12494"/>
                          <a:pt x="4457327" y="14468"/>
                          <a:pt x="4644571" y="0"/>
                        </a:cubicBezTo>
                        <a:cubicBezTo>
                          <a:pt x="4831815" y="-14468"/>
                          <a:pt x="4913599" y="23766"/>
                          <a:pt x="4981303" y="0"/>
                        </a:cubicBezTo>
                        <a:cubicBezTo>
                          <a:pt x="5049007" y="-23766"/>
                          <a:pt x="5232355" y="54415"/>
                          <a:pt x="5439954" y="0"/>
                        </a:cubicBezTo>
                        <a:cubicBezTo>
                          <a:pt x="5647553" y="-54415"/>
                          <a:pt x="5852947" y="83816"/>
                          <a:pt x="6142446" y="0"/>
                        </a:cubicBezTo>
                        <a:cubicBezTo>
                          <a:pt x="6431945" y="-83816"/>
                          <a:pt x="6500393" y="39018"/>
                          <a:pt x="6844937" y="0"/>
                        </a:cubicBezTo>
                        <a:cubicBezTo>
                          <a:pt x="7189481" y="-39018"/>
                          <a:pt x="7210440" y="58455"/>
                          <a:pt x="7547429" y="0"/>
                        </a:cubicBezTo>
                        <a:cubicBezTo>
                          <a:pt x="7884418" y="-58455"/>
                          <a:pt x="8001955" y="67315"/>
                          <a:pt x="8128000" y="0"/>
                        </a:cubicBezTo>
                        <a:cubicBezTo>
                          <a:pt x="8254045" y="-67315"/>
                          <a:pt x="8756463" y="98627"/>
                          <a:pt x="8952411" y="0"/>
                        </a:cubicBezTo>
                        <a:cubicBezTo>
                          <a:pt x="9148359" y="-98627"/>
                          <a:pt x="9324269" y="26394"/>
                          <a:pt x="9532983" y="0"/>
                        </a:cubicBezTo>
                        <a:cubicBezTo>
                          <a:pt x="9741697" y="-26394"/>
                          <a:pt x="9981610" y="7507"/>
                          <a:pt x="10357394" y="0"/>
                        </a:cubicBezTo>
                        <a:cubicBezTo>
                          <a:pt x="10733178" y="-7507"/>
                          <a:pt x="10577294" y="31512"/>
                          <a:pt x="10694126" y="0"/>
                        </a:cubicBezTo>
                        <a:cubicBezTo>
                          <a:pt x="10810958" y="-31512"/>
                          <a:pt x="11235608" y="7723"/>
                          <a:pt x="11518537" y="0"/>
                        </a:cubicBezTo>
                        <a:cubicBezTo>
                          <a:pt x="11801466" y="-7723"/>
                          <a:pt x="12027534" y="645"/>
                          <a:pt x="12192000" y="0"/>
                        </a:cubicBezTo>
                        <a:cubicBezTo>
                          <a:pt x="12228374" y="266987"/>
                          <a:pt x="12127675" y="384035"/>
                          <a:pt x="12192000" y="538529"/>
                        </a:cubicBezTo>
                        <a:cubicBezTo>
                          <a:pt x="12256325" y="693023"/>
                          <a:pt x="12155412" y="788234"/>
                          <a:pt x="12192000" y="1028590"/>
                        </a:cubicBezTo>
                        <a:cubicBezTo>
                          <a:pt x="12228588" y="1268946"/>
                          <a:pt x="12129842" y="1325391"/>
                          <a:pt x="12192000" y="1615587"/>
                        </a:cubicBezTo>
                        <a:cubicBezTo>
                          <a:pt x="12087209" y="1645721"/>
                          <a:pt x="11864447" y="1569132"/>
                          <a:pt x="11733349" y="1615587"/>
                        </a:cubicBezTo>
                        <a:cubicBezTo>
                          <a:pt x="11602251" y="1662042"/>
                          <a:pt x="11368425" y="1597194"/>
                          <a:pt x="11274697" y="1615587"/>
                        </a:cubicBezTo>
                        <a:cubicBezTo>
                          <a:pt x="11180969" y="1633980"/>
                          <a:pt x="11102569" y="1615278"/>
                          <a:pt x="10937966" y="1615587"/>
                        </a:cubicBezTo>
                        <a:cubicBezTo>
                          <a:pt x="10773363" y="1615896"/>
                          <a:pt x="10540437" y="1554990"/>
                          <a:pt x="10357394" y="1615587"/>
                        </a:cubicBezTo>
                        <a:cubicBezTo>
                          <a:pt x="10174351" y="1676184"/>
                          <a:pt x="10150707" y="1601329"/>
                          <a:pt x="10020663" y="1615587"/>
                        </a:cubicBezTo>
                        <a:cubicBezTo>
                          <a:pt x="9890619" y="1629845"/>
                          <a:pt x="9771795" y="1583766"/>
                          <a:pt x="9683931" y="1615587"/>
                        </a:cubicBezTo>
                        <a:cubicBezTo>
                          <a:pt x="9596067" y="1647408"/>
                          <a:pt x="9300721" y="1566477"/>
                          <a:pt x="9103360" y="1615587"/>
                        </a:cubicBezTo>
                        <a:cubicBezTo>
                          <a:pt x="8905999" y="1664697"/>
                          <a:pt x="8965498" y="1596166"/>
                          <a:pt x="8888549" y="1615587"/>
                        </a:cubicBezTo>
                        <a:cubicBezTo>
                          <a:pt x="8811600" y="1635008"/>
                          <a:pt x="8530668" y="1555935"/>
                          <a:pt x="8307977" y="1615587"/>
                        </a:cubicBezTo>
                        <a:cubicBezTo>
                          <a:pt x="8085286" y="1675239"/>
                          <a:pt x="7923984" y="1557256"/>
                          <a:pt x="7727406" y="1615587"/>
                        </a:cubicBezTo>
                        <a:cubicBezTo>
                          <a:pt x="7530828" y="1673918"/>
                          <a:pt x="7143955" y="1579343"/>
                          <a:pt x="6902994" y="1615587"/>
                        </a:cubicBezTo>
                        <a:cubicBezTo>
                          <a:pt x="6662033" y="1651831"/>
                          <a:pt x="6538237" y="1587660"/>
                          <a:pt x="6444343" y="1615587"/>
                        </a:cubicBezTo>
                        <a:cubicBezTo>
                          <a:pt x="6350449" y="1643514"/>
                          <a:pt x="6091199" y="1582240"/>
                          <a:pt x="5985691" y="1615587"/>
                        </a:cubicBezTo>
                        <a:cubicBezTo>
                          <a:pt x="5880183" y="1648934"/>
                          <a:pt x="5800064" y="1599683"/>
                          <a:pt x="5648960" y="1615587"/>
                        </a:cubicBezTo>
                        <a:cubicBezTo>
                          <a:pt x="5497856" y="1631491"/>
                          <a:pt x="5136556" y="1602845"/>
                          <a:pt x="4824549" y="1615587"/>
                        </a:cubicBezTo>
                        <a:cubicBezTo>
                          <a:pt x="4512542" y="1628329"/>
                          <a:pt x="4599337" y="1581096"/>
                          <a:pt x="4487817" y="1615587"/>
                        </a:cubicBezTo>
                        <a:cubicBezTo>
                          <a:pt x="4376297" y="1650078"/>
                          <a:pt x="4240276" y="1606550"/>
                          <a:pt x="4029166" y="1615587"/>
                        </a:cubicBezTo>
                        <a:cubicBezTo>
                          <a:pt x="3818056" y="1624624"/>
                          <a:pt x="3571669" y="1602403"/>
                          <a:pt x="3448594" y="1615587"/>
                        </a:cubicBezTo>
                        <a:cubicBezTo>
                          <a:pt x="3325519" y="1628771"/>
                          <a:pt x="3256947" y="1614246"/>
                          <a:pt x="3111863" y="1615587"/>
                        </a:cubicBezTo>
                        <a:cubicBezTo>
                          <a:pt x="2966779" y="1616928"/>
                          <a:pt x="2712710" y="1600324"/>
                          <a:pt x="2531291" y="1615587"/>
                        </a:cubicBezTo>
                        <a:cubicBezTo>
                          <a:pt x="2349872" y="1630850"/>
                          <a:pt x="2230388" y="1600446"/>
                          <a:pt x="1950720" y="1615587"/>
                        </a:cubicBezTo>
                        <a:cubicBezTo>
                          <a:pt x="1671052" y="1630728"/>
                          <a:pt x="1759729" y="1590527"/>
                          <a:pt x="1613989" y="1615587"/>
                        </a:cubicBezTo>
                        <a:cubicBezTo>
                          <a:pt x="1468249" y="1640647"/>
                          <a:pt x="1034999" y="1587512"/>
                          <a:pt x="789577" y="1615587"/>
                        </a:cubicBezTo>
                        <a:cubicBezTo>
                          <a:pt x="544155" y="1643662"/>
                          <a:pt x="376937" y="1585145"/>
                          <a:pt x="0" y="1615587"/>
                        </a:cubicBezTo>
                        <a:cubicBezTo>
                          <a:pt x="-42079" y="1412224"/>
                          <a:pt x="27331" y="1294007"/>
                          <a:pt x="0" y="1125526"/>
                        </a:cubicBezTo>
                        <a:cubicBezTo>
                          <a:pt x="-27331" y="957045"/>
                          <a:pt x="13458" y="833291"/>
                          <a:pt x="0" y="603152"/>
                        </a:cubicBezTo>
                        <a:cubicBezTo>
                          <a:pt x="-13458" y="373013"/>
                          <a:pt x="22418" y="22606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08000" rtlCol="0" anchor="ctr"/>
          <a:lstStyle/>
          <a:p>
            <a:pPr marL="173038" indent="-1730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b="1">
                <a:solidFill>
                  <a:srgbClr val="1F4E79"/>
                </a:solidFill>
              </a:rPr>
              <a:t>Consentire ai cittadini l’accesso digitale ai servizi della Giustizia</a:t>
            </a:r>
            <a:r>
              <a:rPr lang="it-IT" sz="1400">
                <a:solidFill>
                  <a:schemeClr val="tx1"/>
                </a:solidFill>
              </a:rPr>
              <a:t>, tramite un portale dal quale ottenere informazioni utili all’utilizzo dei servizi disponibili e gestire in autonomia i propri procedimenti</a:t>
            </a:r>
          </a:p>
          <a:p>
            <a:pPr marL="173038" indent="-1730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b="1" u="sng">
                <a:solidFill>
                  <a:srgbClr val="1F4E79"/>
                </a:solidFill>
              </a:rPr>
              <a:t>Beneficio</a:t>
            </a:r>
            <a:r>
              <a:rPr lang="it-IT" sz="1400">
                <a:solidFill>
                  <a:schemeClr val="tx1"/>
                </a:solidFill>
              </a:rPr>
              <a:t>: </a:t>
            </a:r>
            <a:r>
              <a:rPr lang="it-IT" sz="1400" b="1">
                <a:solidFill>
                  <a:srgbClr val="1F4E79"/>
                </a:solidFill>
              </a:rPr>
              <a:t>gestione in autonomia </a:t>
            </a:r>
            <a:r>
              <a:rPr lang="it-IT" sz="1400">
                <a:solidFill>
                  <a:schemeClr val="tx1"/>
                </a:solidFill>
              </a:rPr>
              <a:t>delle domande per le quali </a:t>
            </a:r>
            <a:r>
              <a:rPr lang="it-IT" sz="1400" b="1">
                <a:solidFill>
                  <a:srgbClr val="1F4E79"/>
                </a:solidFill>
              </a:rPr>
              <a:t>non è previsto l’obbligo di assistenza legale</a:t>
            </a:r>
            <a:endParaRPr lang="it-IT" sz="1400">
              <a:solidFill>
                <a:srgbClr val="1F4E79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46C26C8-37EA-C892-6594-E101AE15EC4C}"/>
              </a:ext>
            </a:extLst>
          </p:cNvPr>
          <p:cNvSpPr/>
          <p:nvPr/>
        </p:nvSpPr>
        <p:spPr>
          <a:xfrm>
            <a:off x="1917679" y="1492824"/>
            <a:ext cx="1142296" cy="97685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7" name="Group 4">
            <a:extLst>
              <a:ext uri="{FF2B5EF4-FFF2-40B4-BE49-F238E27FC236}">
                <a16:creationId xmlns:a16="http://schemas.microsoft.com/office/drawing/2014/main" id="{BC5F8117-7193-4E14-F835-069FCA68A17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12188" y="1636388"/>
            <a:ext cx="354236" cy="353260"/>
            <a:chOff x="380" y="473"/>
            <a:chExt cx="362" cy="361"/>
          </a:xfrm>
          <a:solidFill>
            <a:schemeClr val="bg1"/>
          </a:solidFill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8F261C87-F96A-3A51-BF0C-8809191E8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" y="473"/>
              <a:ext cx="197" cy="197"/>
            </a:xfrm>
            <a:custGeom>
              <a:avLst/>
              <a:gdLst>
                <a:gd name="T0" fmla="*/ 11 w 133"/>
                <a:gd name="T1" fmla="*/ 111 h 133"/>
                <a:gd name="T2" fmla="*/ 0 w 133"/>
                <a:gd name="T3" fmla="*/ 122 h 133"/>
                <a:gd name="T4" fmla="*/ 11 w 133"/>
                <a:gd name="T5" fmla="*/ 133 h 133"/>
                <a:gd name="T6" fmla="*/ 22 w 133"/>
                <a:gd name="T7" fmla="*/ 122 h 133"/>
                <a:gd name="T8" fmla="*/ 21 w 133"/>
                <a:gd name="T9" fmla="*/ 120 h 133"/>
                <a:gd name="T10" fmla="*/ 73 w 133"/>
                <a:gd name="T11" fmla="*/ 68 h 133"/>
                <a:gd name="T12" fmla="*/ 99 w 133"/>
                <a:gd name="T13" fmla="*/ 68 h 133"/>
                <a:gd name="T14" fmla="*/ 103 w 133"/>
                <a:gd name="T15" fmla="*/ 67 h 133"/>
                <a:gd name="T16" fmla="*/ 131 w 133"/>
                <a:gd name="T17" fmla="*/ 39 h 133"/>
                <a:gd name="T18" fmla="*/ 132 w 133"/>
                <a:gd name="T19" fmla="*/ 32 h 133"/>
                <a:gd name="T20" fmla="*/ 126 w 133"/>
                <a:gd name="T21" fmla="*/ 28 h 133"/>
                <a:gd name="T22" fmla="*/ 105 w 133"/>
                <a:gd name="T23" fmla="*/ 28 h 133"/>
                <a:gd name="T24" fmla="*/ 105 w 133"/>
                <a:gd name="T25" fmla="*/ 7 h 133"/>
                <a:gd name="T26" fmla="*/ 101 w 133"/>
                <a:gd name="T27" fmla="*/ 1 h 133"/>
                <a:gd name="T28" fmla="*/ 94 w 133"/>
                <a:gd name="T29" fmla="*/ 2 h 133"/>
                <a:gd name="T30" fmla="*/ 66 w 133"/>
                <a:gd name="T31" fmla="*/ 30 h 133"/>
                <a:gd name="T32" fmla="*/ 64 w 133"/>
                <a:gd name="T33" fmla="*/ 34 h 133"/>
                <a:gd name="T34" fmla="*/ 64 w 133"/>
                <a:gd name="T35" fmla="*/ 59 h 133"/>
                <a:gd name="T36" fmla="*/ 12 w 133"/>
                <a:gd name="T37" fmla="*/ 111 h 133"/>
                <a:gd name="T38" fmla="*/ 11 w 133"/>
                <a:gd name="T39" fmla="*/ 111 h 133"/>
                <a:gd name="T40" fmla="*/ 94 w 133"/>
                <a:gd name="T41" fmla="*/ 39 h 133"/>
                <a:gd name="T42" fmla="*/ 99 w 133"/>
                <a:gd name="T43" fmla="*/ 41 h 133"/>
                <a:gd name="T44" fmla="*/ 111 w 133"/>
                <a:gd name="T45" fmla="*/ 41 h 133"/>
                <a:gd name="T46" fmla="*/ 96 w 133"/>
                <a:gd name="T47" fmla="*/ 56 h 133"/>
                <a:gd name="T48" fmla="*/ 77 w 133"/>
                <a:gd name="T49" fmla="*/ 56 h 133"/>
                <a:gd name="T50" fmla="*/ 77 w 133"/>
                <a:gd name="T51" fmla="*/ 37 h 133"/>
                <a:gd name="T52" fmla="*/ 92 w 133"/>
                <a:gd name="T53" fmla="*/ 22 h 133"/>
                <a:gd name="T54" fmla="*/ 92 w 133"/>
                <a:gd name="T55" fmla="*/ 34 h 133"/>
                <a:gd name="T56" fmla="*/ 94 w 133"/>
                <a:gd name="T57" fmla="*/ 3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3" h="133">
                  <a:moveTo>
                    <a:pt x="11" y="111"/>
                  </a:moveTo>
                  <a:cubicBezTo>
                    <a:pt x="5" y="111"/>
                    <a:pt x="0" y="116"/>
                    <a:pt x="0" y="122"/>
                  </a:cubicBezTo>
                  <a:cubicBezTo>
                    <a:pt x="0" y="128"/>
                    <a:pt x="5" y="133"/>
                    <a:pt x="11" y="133"/>
                  </a:cubicBezTo>
                  <a:cubicBezTo>
                    <a:pt x="17" y="133"/>
                    <a:pt x="22" y="128"/>
                    <a:pt x="22" y="122"/>
                  </a:cubicBezTo>
                  <a:cubicBezTo>
                    <a:pt x="22" y="122"/>
                    <a:pt x="22" y="121"/>
                    <a:pt x="21" y="120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100" y="68"/>
                    <a:pt x="102" y="68"/>
                    <a:pt x="103" y="67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33" y="37"/>
                    <a:pt x="133" y="34"/>
                    <a:pt x="132" y="32"/>
                  </a:cubicBezTo>
                  <a:cubicBezTo>
                    <a:pt x="131" y="30"/>
                    <a:pt x="129" y="28"/>
                    <a:pt x="126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4"/>
                    <a:pt x="103" y="2"/>
                    <a:pt x="101" y="1"/>
                  </a:cubicBezTo>
                  <a:cubicBezTo>
                    <a:pt x="99" y="0"/>
                    <a:pt x="96" y="0"/>
                    <a:pt x="94" y="2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5" y="31"/>
                    <a:pt x="64" y="33"/>
                    <a:pt x="64" y="3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1" y="111"/>
                    <a:pt x="11" y="111"/>
                  </a:cubicBezTo>
                  <a:close/>
                  <a:moveTo>
                    <a:pt x="94" y="39"/>
                  </a:moveTo>
                  <a:cubicBezTo>
                    <a:pt x="95" y="40"/>
                    <a:pt x="97" y="41"/>
                    <a:pt x="99" y="41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6"/>
                    <a:pt x="93" y="38"/>
                    <a:pt x="94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2370872-59C5-0C91-5838-31B4BE2F5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" y="528"/>
              <a:ext cx="252" cy="251"/>
            </a:xfrm>
            <a:custGeom>
              <a:avLst/>
              <a:gdLst>
                <a:gd name="T0" fmla="*/ 123 w 170"/>
                <a:gd name="T1" fmla="*/ 16 h 170"/>
                <a:gd name="T2" fmla="*/ 120 w 170"/>
                <a:gd name="T3" fmla="*/ 8 h 170"/>
                <a:gd name="T4" fmla="*/ 119 w 170"/>
                <a:gd name="T5" fmla="*/ 8 h 170"/>
                <a:gd name="T6" fmla="*/ 85 w 170"/>
                <a:gd name="T7" fmla="*/ 0 h 170"/>
                <a:gd name="T8" fmla="*/ 0 w 170"/>
                <a:gd name="T9" fmla="*/ 85 h 170"/>
                <a:gd name="T10" fmla="*/ 85 w 170"/>
                <a:gd name="T11" fmla="*/ 170 h 170"/>
                <a:gd name="T12" fmla="*/ 170 w 170"/>
                <a:gd name="T13" fmla="*/ 85 h 170"/>
                <a:gd name="T14" fmla="*/ 162 w 170"/>
                <a:gd name="T15" fmla="*/ 50 h 170"/>
                <a:gd name="T16" fmla="*/ 158 w 170"/>
                <a:gd name="T17" fmla="*/ 47 h 170"/>
                <a:gd name="T18" fmla="*/ 154 w 170"/>
                <a:gd name="T19" fmla="*/ 47 h 170"/>
                <a:gd name="T20" fmla="*/ 150 w 170"/>
                <a:gd name="T21" fmla="*/ 51 h 170"/>
                <a:gd name="T22" fmla="*/ 151 w 170"/>
                <a:gd name="T23" fmla="*/ 55 h 170"/>
                <a:gd name="T24" fmla="*/ 157 w 170"/>
                <a:gd name="T25" fmla="*/ 85 h 170"/>
                <a:gd name="T26" fmla="*/ 85 w 170"/>
                <a:gd name="T27" fmla="*/ 158 h 170"/>
                <a:gd name="T28" fmla="*/ 12 w 170"/>
                <a:gd name="T29" fmla="*/ 85 h 170"/>
                <a:gd name="T30" fmla="*/ 85 w 170"/>
                <a:gd name="T31" fmla="*/ 13 h 170"/>
                <a:gd name="T32" fmla="*/ 114 w 170"/>
                <a:gd name="T33" fmla="*/ 19 h 170"/>
                <a:gd name="T34" fmla="*/ 123 w 170"/>
                <a:gd name="T35" fmla="*/ 1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0" h="170">
                  <a:moveTo>
                    <a:pt x="123" y="16"/>
                  </a:moveTo>
                  <a:cubicBezTo>
                    <a:pt x="124" y="13"/>
                    <a:pt x="123" y="9"/>
                    <a:pt x="120" y="8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08" y="3"/>
                    <a:pt x="97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32"/>
                    <a:pt x="38" y="170"/>
                    <a:pt x="85" y="170"/>
                  </a:cubicBezTo>
                  <a:cubicBezTo>
                    <a:pt x="131" y="170"/>
                    <a:pt x="170" y="132"/>
                    <a:pt x="170" y="85"/>
                  </a:cubicBezTo>
                  <a:cubicBezTo>
                    <a:pt x="170" y="73"/>
                    <a:pt x="167" y="61"/>
                    <a:pt x="162" y="50"/>
                  </a:cubicBezTo>
                  <a:cubicBezTo>
                    <a:pt x="161" y="49"/>
                    <a:pt x="160" y="48"/>
                    <a:pt x="158" y="47"/>
                  </a:cubicBezTo>
                  <a:cubicBezTo>
                    <a:pt x="157" y="46"/>
                    <a:pt x="155" y="46"/>
                    <a:pt x="154" y="47"/>
                  </a:cubicBezTo>
                  <a:cubicBezTo>
                    <a:pt x="152" y="48"/>
                    <a:pt x="151" y="49"/>
                    <a:pt x="150" y="51"/>
                  </a:cubicBezTo>
                  <a:cubicBezTo>
                    <a:pt x="150" y="52"/>
                    <a:pt x="150" y="54"/>
                    <a:pt x="151" y="55"/>
                  </a:cubicBezTo>
                  <a:cubicBezTo>
                    <a:pt x="155" y="65"/>
                    <a:pt x="157" y="75"/>
                    <a:pt x="157" y="85"/>
                  </a:cubicBezTo>
                  <a:cubicBezTo>
                    <a:pt x="157" y="125"/>
                    <a:pt x="124" y="158"/>
                    <a:pt x="85" y="158"/>
                  </a:cubicBezTo>
                  <a:cubicBezTo>
                    <a:pt x="45" y="158"/>
                    <a:pt x="12" y="125"/>
                    <a:pt x="12" y="85"/>
                  </a:cubicBezTo>
                  <a:cubicBezTo>
                    <a:pt x="12" y="45"/>
                    <a:pt x="45" y="13"/>
                    <a:pt x="85" y="13"/>
                  </a:cubicBezTo>
                  <a:cubicBezTo>
                    <a:pt x="95" y="13"/>
                    <a:pt x="105" y="15"/>
                    <a:pt x="114" y="19"/>
                  </a:cubicBezTo>
                  <a:cubicBezTo>
                    <a:pt x="118" y="21"/>
                    <a:pt x="121" y="19"/>
                    <a:pt x="12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7549464C-05E9-FC9E-0521-562A332D5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" y="583"/>
              <a:ext cx="142" cy="141"/>
            </a:xfrm>
            <a:custGeom>
              <a:avLst/>
              <a:gdLst>
                <a:gd name="T0" fmla="*/ 48 w 96"/>
                <a:gd name="T1" fmla="*/ 13 h 96"/>
                <a:gd name="T2" fmla="*/ 55 w 96"/>
                <a:gd name="T3" fmla="*/ 14 h 96"/>
                <a:gd name="T4" fmla="*/ 63 w 96"/>
                <a:gd name="T5" fmla="*/ 9 h 96"/>
                <a:gd name="T6" fmla="*/ 58 w 96"/>
                <a:gd name="T7" fmla="*/ 2 h 96"/>
                <a:gd name="T8" fmla="*/ 48 w 96"/>
                <a:gd name="T9" fmla="*/ 0 h 96"/>
                <a:gd name="T10" fmla="*/ 0 w 96"/>
                <a:gd name="T11" fmla="*/ 48 h 96"/>
                <a:gd name="T12" fmla="*/ 48 w 96"/>
                <a:gd name="T13" fmla="*/ 96 h 96"/>
                <a:gd name="T14" fmla="*/ 96 w 96"/>
                <a:gd name="T15" fmla="*/ 48 h 96"/>
                <a:gd name="T16" fmla="*/ 94 w 96"/>
                <a:gd name="T17" fmla="*/ 38 h 96"/>
                <a:gd name="T18" fmla="*/ 92 w 96"/>
                <a:gd name="T19" fmla="*/ 34 h 96"/>
                <a:gd name="T20" fmla="*/ 87 w 96"/>
                <a:gd name="T21" fmla="*/ 33 h 96"/>
                <a:gd name="T22" fmla="*/ 83 w 96"/>
                <a:gd name="T23" fmla="*/ 36 h 96"/>
                <a:gd name="T24" fmla="*/ 82 w 96"/>
                <a:gd name="T25" fmla="*/ 40 h 96"/>
                <a:gd name="T26" fmla="*/ 83 w 96"/>
                <a:gd name="T27" fmla="*/ 48 h 96"/>
                <a:gd name="T28" fmla="*/ 48 w 96"/>
                <a:gd name="T29" fmla="*/ 84 h 96"/>
                <a:gd name="T30" fmla="*/ 12 w 96"/>
                <a:gd name="T31" fmla="*/ 48 h 96"/>
                <a:gd name="T32" fmla="*/ 48 w 96"/>
                <a:gd name="T33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96">
                  <a:moveTo>
                    <a:pt x="48" y="13"/>
                  </a:moveTo>
                  <a:cubicBezTo>
                    <a:pt x="50" y="13"/>
                    <a:pt x="53" y="13"/>
                    <a:pt x="55" y="14"/>
                  </a:cubicBezTo>
                  <a:cubicBezTo>
                    <a:pt x="59" y="15"/>
                    <a:pt x="62" y="12"/>
                    <a:pt x="63" y="9"/>
                  </a:cubicBezTo>
                  <a:cubicBezTo>
                    <a:pt x="64" y="6"/>
                    <a:pt x="62" y="2"/>
                    <a:pt x="58" y="2"/>
                  </a:cubicBezTo>
                  <a:cubicBezTo>
                    <a:pt x="55" y="1"/>
                    <a:pt x="51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4" y="96"/>
                    <a:pt x="96" y="75"/>
                    <a:pt x="96" y="48"/>
                  </a:cubicBezTo>
                  <a:cubicBezTo>
                    <a:pt x="96" y="45"/>
                    <a:pt x="95" y="41"/>
                    <a:pt x="94" y="38"/>
                  </a:cubicBezTo>
                  <a:cubicBezTo>
                    <a:pt x="94" y="36"/>
                    <a:pt x="93" y="35"/>
                    <a:pt x="92" y="34"/>
                  </a:cubicBezTo>
                  <a:cubicBezTo>
                    <a:pt x="90" y="33"/>
                    <a:pt x="88" y="32"/>
                    <a:pt x="87" y="33"/>
                  </a:cubicBezTo>
                  <a:cubicBezTo>
                    <a:pt x="85" y="33"/>
                    <a:pt x="84" y="34"/>
                    <a:pt x="83" y="36"/>
                  </a:cubicBezTo>
                  <a:cubicBezTo>
                    <a:pt x="82" y="37"/>
                    <a:pt x="82" y="39"/>
                    <a:pt x="82" y="40"/>
                  </a:cubicBezTo>
                  <a:cubicBezTo>
                    <a:pt x="83" y="43"/>
                    <a:pt x="83" y="46"/>
                    <a:pt x="83" y="48"/>
                  </a:cubicBezTo>
                  <a:cubicBezTo>
                    <a:pt x="83" y="68"/>
                    <a:pt x="67" y="84"/>
                    <a:pt x="48" y="84"/>
                  </a:cubicBezTo>
                  <a:cubicBezTo>
                    <a:pt x="28" y="84"/>
                    <a:pt x="12" y="68"/>
                    <a:pt x="12" y="48"/>
                  </a:cubicBezTo>
                  <a:cubicBezTo>
                    <a:pt x="12" y="29"/>
                    <a:pt x="28" y="13"/>
                    <a:pt x="4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4E383A34-7172-2B65-CBBD-CB8A2679F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" y="473"/>
              <a:ext cx="362" cy="361"/>
            </a:xfrm>
            <a:custGeom>
              <a:avLst/>
              <a:gdLst>
                <a:gd name="T0" fmla="*/ 234 w 244"/>
                <a:gd name="T1" fmla="*/ 74 h 244"/>
                <a:gd name="T2" fmla="*/ 230 w 244"/>
                <a:gd name="T3" fmla="*/ 70 h 244"/>
                <a:gd name="T4" fmla="*/ 225 w 244"/>
                <a:gd name="T5" fmla="*/ 70 h 244"/>
                <a:gd name="T6" fmla="*/ 222 w 244"/>
                <a:gd name="T7" fmla="*/ 79 h 244"/>
                <a:gd name="T8" fmla="*/ 231 w 244"/>
                <a:gd name="T9" fmla="*/ 122 h 244"/>
                <a:gd name="T10" fmla="*/ 122 w 244"/>
                <a:gd name="T11" fmla="*/ 232 h 244"/>
                <a:gd name="T12" fmla="*/ 12 w 244"/>
                <a:gd name="T13" fmla="*/ 122 h 244"/>
                <a:gd name="T14" fmla="*/ 122 w 244"/>
                <a:gd name="T15" fmla="*/ 13 h 244"/>
                <a:gd name="T16" fmla="*/ 165 w 244"/>
                <a:gd name="T17" fmla="*/ 22 h 244"/>
                <a:gd name="T18" fmla="*/ 170 w 244"/>
                <a:gd name="T19" fmla="*/ 22 h 244"/>
                <a:gd name="T20" fmla="*/ 173 w 244"/>
                <a:gd name="T21" fmla="*/ 19 h 244"/>
                <a:gd name="T22" fmla="*/ 174 w 244"/>
                <a:gd name="T23" fmla="*/ 14 h 244"/>
                <a:gd name="T24" fmla="*/ 170 w 244"/>
                <a:gd name="T25" fmla="*/ 10 h 244"/>
                <a:gd name="T26" fmla="*/ 122 w 244"/>
                <a:gd name="T27" fmla="*/ 0 h 244"/>
                <a:gd name="T28" fmla="*/ 0 w 244"/>
                <a:gd name="T29" fmla="*/ 122 h 244"/>
                <a:gd name="T30" fmla="*/ 122 w 244"/>
                <a:gd name="T31" fmla="*/ 244 h 244"/>
                <a:gd name="T32" fmla="*/ 244 w 244"/>
                <a:gd name="T33" fmla="*/ 122 h 244"/>
                <a:gd name="T34" fmla="*/ 234 w 244"/>
                <a:gd name="T35" fmla="*/ 7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4" h="244">
                  <a:moveTo>
                    <a:pt x="234" y="74"/>
                  </a:moveTo>
                  <a:cubicBezTo>
                    <a:pt x="233" y="72"/>
                    <a:pt x="232" y="71"/>
                    <a:pt x="230" y="70"/>
                  </a:cubicBezTo>
                  <a:cubicBezTo>
                    <a:pt x="229" y="70"/>
                    <a:pt x="227" y="70"/>
                    <a:pt x="225" y="70"/>
                  </a:cubicBezTo>
                  <a:cubicBezTo>
                    <a:pt x="222" y="72"/>
                    <a:pt x="221" y="76"/>
                    <a:pt x="222" y="79"/>
                  </a:cubicBezTo>
                  <a:cubicBezTo>
                    <a:pt x="228" y="93"/>
                    <a:pt x="231" y="107"/>
                    <a:pt x="231" y="122"/>
                  </a:cubicBezTo>
                  <a:cubicBezTo>
                    <a:pt x="231" y="182"/>
                    <a:pt x="182" y="232"/>
                    <a:pt x="122" y="232"/>
                  </a:cubicBezTo>
                  <a:cubicBezTo>
                    <a:pt x="61" y="232"/>
                    <a:pt x="12" y="182"/>
                    <a:pt x="12" y="122"/>
                  </a:cubicBezTo>
                  <a:cubicBezTo>
                    <a:pt x="12" y="62"/>
                    <a:pt x="61" y="13"/>
                    <a:pt x="122" y="13"/>
                  </a:cubicBezTo>
                  <a:cubicBezTo>
                    <a:pt x="137" y="13"/>
                    <a:pt x="151" y="16"/>
                    <a:pt x="165" y="22"/>
                  </a:cubicBezTo>
                  <a:cubicBezTo>
                    <a:pt x="167" y="23"/>
                    <a:pt x="168" y="23"/>
                    <a:pt x="170" y="22"/>
                  </a:cubicBezTo>
                  <a:cubicBezTo>
                    <a:pt x="172" y="21"/>
                    <a:pt x="173" y="20"/>
                    <a:pt x="173" y="19"/>
                  </a:cubicBezTo>
                  <a:cubicBezTo>
                    <a:pt x="174" y="17"/>
                    <a:pt x="174" y="15"/>
                    <a:pt x="174" y="14"/>
                  </a:cubicBezTo>
                  <a:cubicBezTo>
                    <a:pt x="173" y="12"/>
                    <a:pt x="172" y="11"/>
                    <a:pt x="170" y="10"/>
                  </a:cubicBezTo>
                  <a:cubicBezTo>
                    <a:pt x="155" y="4"/>
                    <a:pt x="138" y="0"/>
                    <a:pt x="122" y="0"/>
                  </a:cubicBezTo>
                  <a:cubicBezTo>
                    <a:pt x="54" y="0"/>
                    <a:pt x="0" y="55"/>
                    <a:pt x="0" y="122"/>
                  </a:cubicBezTo>
                  <a:cubicBezTo>
                    <a:pt x="0" y="189"/>
                    <a:pt x="54" y="244"/>
                    <a:pt x="122" y="244"/>
                  </a:cubicBezTo>
                  <a:cubicBezTo>
                    <a:pt x="189" y="244"/>
                    <a:pt x="244" y="189"/>
                    <a:pt x="244" y="122"/>
                  </a:cubicBezTo>
                  <a:cubicBezTo>
                    <a:pt x="244" y="105"/>
                    <a:pt x="240" y="89"/>
                    <a:pt x="234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A4F85CA2-CB81-7369-51C4-AC889F9B6C93}"/>
              </a:ext>
            </a:extLst>
          </p:cNvPr>
          <p:cNvSpPr txBox="1"/>
          <p:nvPr/>
        </p:nvSpPr>
        <p:spPr>
          <a:xfrm>
            <a:off x="1936065" y="2048888"/>
            <a:ext cx="1106482" cy="338554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ctr"/>
            <a:r>
              <a:rPr lang="it-IT" sz="1600" b="1">
                <a:solidFill>
                  <a:schemeClr val="bg1"/>
                </a:solidFill>
              </a:rPr>
              <a:t>Obiettivo</a:t>
            </a:r>
            <a:endParaRPr lang="it-IT" sz="1600">
              <a:solidFill>
                <a:schemeClr val="bg1"/>
              </a:solidFill>
            </a:endParaRPr>
          </a:p>
        </p:txBody>
      </p:sp>
      <p:sp>
        <p:nvSpPr>
          <p:cNvPr id="57" name="Arrow: Chevron 56">
            <a:extLst>
              <a:ext uri="{FF2B5EF4-FFF2-40B4-BE49-F238E27FC236}">
                <a16:creationId xmlns:a16="http://schemas.microsoft.com/office/drawing/2014/main" id="{48EEC7CC-969D-F5BB-0B57-41CDB0465B8E}"/>
              </a:ext>
            </a:extLst>
          </p:cNvPr>
          <p:cNvSpPr/>
          <p:nvPr/>
        </p:nvSpPr>
        <p:spPr>
          <a:xfrm>
            <a:off x="3293502" y="1670334"/>
            <a:ext cx="102744" cy="621834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D4F5A6C-57EF-6960-D797-BB7A40BBED45}"/>
              </a:ext>
            </a:extLst>
          </p:cNvPr>
          <p:cNvGrpSpPr/>
          <p:nvPr/>
        </p:nvGrpSpPr>
        <p:grpSpPr>
          <a:xfrm>
            <a:off x="1917679" y="2830536"/>
            <a:ext cx="9747938" cy="976854"/>
            <a:chOff x="1873611" y="2230306"/>
            <a:chExt cx="9747938" cy="97685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93255F7-10D2-EC5C-F6B2-70AE45C0B3FA}"/>
                </a:ext>
              </a:extLst>
            </p:cNvPr>
            <p:cNvSpPr/>
            <p:nvPr/>
          </p:nvSpPr>
          <p:spPr>
            <a:xfrm>
              <a:off x="3585705" y="2245125"/>
              <a:ext cx="8035844" cy="947217"/>
            </a:xfrm>
            <a:prstGeom prst="rect">
              <a:avLst/>
            </a:prstGeom>
            <a:noFill/>
            <a:ln w="9525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2968476129">
                    <a:custGeom>
                      <a:avLst/>
                      <a:gdLst>
                        <a:gd name="connsiteX0" fmla="*/ 0 w 12192000"/>
                        <a:gd name="connsiteY0" fmla="*/ 0 h 1615587"/>
                        <a:gd name="connsiteX1" fmla="*/ 702491 w 12192000"/>
                        <a:gd name="connsiteY1" fmla="*/ 0 h 1615587"/>
                        <a:gd name="connsiteX2" fmla="*/ 1161143 w 12192000"/>
                        <a:gd name="connsiteY2" fmla="*/ 0 h 1615587"/>
                        <a:gd name="connsiteX3" fmla="*/ 1863634 w 12192000"/>
                        <a:gd name="connsiteY3" fmla="*/ 0 h 1615587"/>
                        <a:gd name="connsiteX4" fmla="*/ 2322286 w 12192000"/>
                        <a:gd name="connsiteY4" fmla="*/ 0 h 1615587"/>
                        <a:gd name="connsiteX5" fmla="*/ 3146697 w 12192000"/>
                        <a:gd name="connsiteY5" fmla="*/ 0 h 1615587"/>
                        <a:gd name="connsiteX6" fmla="*/ 3361509 w 12192000"/>
                        <a:gd name="connsiteY6" fmla="*/ 0 h 1615587"/>
                        <a:gd name="connsiteX7" fmla="*/ 4185920 w 12192000"/>
                        <a:gd name="connsiteY7" fmla="*/ 0 h 1615587"/>
                        <a:gd name="connsiteX8" fmla="*/ 4644571 w 12192000"/>
                        <a:gd name="connsiteY8" fmla="*/ 0 h 1615587"/>
                        <a:gd name="connsiteX9" fmla="*/ 4981303 w 12192000"/>
                        <a:gd name="connsiteY9" fmla="*/ 0 h 1615587"/>
                        <a:gd name="connsiteX10" fmla="*/ 5439954 w 12192000"/>
                        <a:gd name="connsiteY10" fmla="*/ 0 h 1615587"/>
                        <a:gd name="connsiteX11" fmla="*/ 6142446 w 12192000"/>
                        <a:gd name="connsiteY11" fmla="*/ 0 h 1615587"/>
                        <a:gd name="connsiteX12" fmla="*/ 6844937 w 12192000"/>
                        <a:gd name="connsiteY12" fmla="*/ 0 h 1615587"/>
                        <a:gd name="connsiteX13" fmla="*/ 7547429 w 12192000"/>
                        <a:gd name="connsiteY13" fmla="*/ 0 h 1615587"/>
                        <a:gd name="connsiteX14" fmla="*/ 8128000 w 12192000"/>
                        <a:gd name="connsiteY14" fmla="*/ 0 h 1615587"/>
                        <a:gd name="connsiteX15" fmla="*/ 8952411 w 12192000"/>
                        <a:gd name="connsiteY15" fmla="*/ 0 h 1615587"/>
                        <a:gd name="connsiteX16" fmla="*/ 9532983 w 12192000"/>
                        <a:gd name="connsiteY16" fmla="*/ 0 h 1615587"/>
                        <a:gd name="connsiteX17" fmla="*/ 10357394 w 12192000"/>
                        <a:gd name="connsiteY17" fmla="*/ 0 h 1615587"/>
                        <a:gd name="connsiteX18" fmla="*/ 10694126 w 12192000"/>
                        <a:gd name="connsiteY18" fmla="*/ 0 h 1615587"/>
                        <a:gd name="connsiteX19" fmla="*/ 11518537 w 12192000"/>
                        <a:gd name="connsiteY19" fmla="*/ 0 h 1615587"/>
                        <a:gd name="connsiteX20" fmla="*/ 12192000 w 12192000"/>
                        <a:gd name="connsiteY20" fmla="*/ 0 h 1615587"/>
                        <a:gd name="connsiteX21" fmla="*/ 12192000 w 12192000"/>
                        <a:gd name="connsiteY21" fmla="*/ 538529 h 1615587"/>
                        <a:gd name="connsiteX22" fmla="*/ 12192000 w 12192000"/>
                        <a:gd name="connsiteY22" fmla="*/ 1028590 h 1615587"/>
                        <a:gd name="connsiteX23" fmla="*/ 12192000 w 12192000"/>
                        <a:gd name="connsiteY23" fmla="*/ 1615587 h 1615587"/>
                        <a:gd name="connsiteX24" fmla="*/ 11733349 w 12192000"/>
                        <a:gd name="connsiteY24" fmla="*/ 1615587 h 1615587"/>
                        <a:gd name="connsiteX25" fmla="*/ 11274697 w 12192000"/>
                        <a:gd name="connsiteY25" fmla="*/ 1615587 h 1615587"/>
                        <a:gd name="connsiteX26" fmla="*/ 10937966 w 12192000"/>
                        <a:gd name="connsiteY26" fmla="*/ 1615587 h 1615587"/>
                        <a:gd name="connsiteX27" fmla="*/ 10357394 w 12192000"/>
                        <a:gd name="connsiteY27" fmla="*/ 1615587 h 1615587"/>
                        <a:gd name="connsiteX28" fmla="*/ 10020663 w 12192000"/>
                        <a:gd name="connsiteY28" fmla="*/ 1615587 h 1615587"/>
                        <a:gd name="connsiteX29" fmla="*/ 9683931 w 12192000"/>
                        <a:gd name="connsiteY29" fmla="*/ 1615587 h 1615587"/>
                        <a:gd name="connsiteX30" fmla="*/ 9103360 w 12192000"/>
                        <a:gd name="connsiteY30" fmla="*/ 1615587 h 1615587"/>
                        <a:gd name="connsiteX31" fmla="*/ 8888549 w 12192000"/>
                        <a:gd name="connsiteY31" fmla="*/ 1615587 h 1615587"/>
                        <a:gd name="connsiteX32" fmla="*/ 8307977 w 12192000"/>
                        <a:gd name="connsiteY32" fmla="*/ 1615587 h 1615587"/>
                        <a:gd name="connsiteX33" fmla="*/ 7727406 w 12192000"/>
                        <a:gd name="connsiteY33" fmla="*/ 1615587 h 1615587"/>
                        <a:gd name="connsiteX34" fmla="*/ 6902994 w 12192000"/>
                        <a:gd name="connsiteY34" fmla="*/ 1615587 h 1615587"/>
                        <a:gd name="connsiteX35" fmla="*/ 6444343 w 12192000"/>
                        <a:gd name="connsiteY35" fmla="*/ 1615587 h 1615587"/>
                        <a:gd name="connsiteX36" fmla="*/ 5985691 w 12192000"/>
                        <a:gd name="connsiteY36" fmla="*/ 1615587 h 1615587"/>
                        <a:gd name="connsiteX37" fmla="*/ 5648960 w 12192000"/>
                        <a:gd name="connsiteY37" fmla="*/ 1615587 h 1615587"/>
                        <a:gd name="connsiteX38" fmla="*/ 4824549 w 12192000"/>
                        <a:gd name="connsiteY38" fmla="*/ 1615587 h 1615587"/>
                        <a:gd name="connsiteX39" fmla="*/ 4487817 w 12192000"/>
                        <a:gd name="connsiteY39" fmla="*/ 1615587 h 1615587"/>
                        <a:gd name="connsiteX40" fmla="*/ 4029166 w 12192000"/>
                        <a:gd name="connsiteY40" fmla="*/ 1615587 h 1615587"/>
                        <a:gd name="connsiteX41" fmla="*/ 3448594 w 12192000"/>
                        <a:gd name="connsiteY41" fmla="*/ 1615587 h 1615587"/>
                        <a:gd name="connsiteX42" fmla="*/ 3111863 w 12192000"/>
                        <a:gd name="connsiteY42" fmla="*/ 1615587 h 1615587"/>
                        <a:gd name="connsiteX43" fmla="*/ 2531291 w 12192000"/>
                        <a:gd name="connsiteY43" fmla="*/ 1615587 h 1615587"/>
                        <a:gd name="connsiteX44" fmla="*/ 1950720 w 12192000"/>
                        <a:gd name="connsiteY44" fmla="*/ 1615587 h 1615587"/>
                        <a:gd name="connsiteX45" fmla="*/ 1613989 w 12192000"/>
                        <a:gd name="connsiteY45" fmla="*/ 1615587 h 1615587"/>
                        <a:gd name="connsiteX46" fmla="*/ 789577 w 12192000"/>
                        <a:gd name="connsiteY46" fmla="*/ 1615587 h 1615587"/>
                        <a:gd name="connsiteX47" fmla="*/ 0 w 12192000"/>
                        <a:gd name="connsiteY47" fmla="*/ 1615587 h 1615587"/>
                        <a:gd name="connsiteX48" fmla="*/ 0 w 12192000"/>
                        <a:gd name="connsiteY48" fmla="*/ 1125526 h 1615587"/>
                        <a:gd name="connsiteX49" fmla="*/ 0 w 12192000"/>
                        <a:gd name="connsiteY49" fmla="*/ 603152 h 1615587"/>
                        <a:gd name="connsiteX50" fmla="*/ 0 w 12192000"/>
                        <a:gd name="connsiteY50" fmla="*/ 0 h 16155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</a:cxnLst>
                      <a:rect l="l" t="t" r="r" b="b"/>
                      <a:pathLst>
                        <a:path w="12192000" h="1615587" extrusionOk="0">
                          <a:moveTo>
                            <a:pt x="0" y="0"/>
                          </a:moveTo>
                          <a:cubicBezTo>
                            <a:pt x="237405" y="-77487"/>
                            <a:pt x="481739" y="14882"/>
                            <a:pt x="702491" y="0"/>
                          </a:cubicBezTo>
                          <a:cubicBezTo>
                            <a:pt x="923243" y="-14882"/>
                            <a:pt x="950260" y="16409"/>
                            <a:pt x="1161143" y="0"/>
                          </a:cubicBezTo>
                          <a:cubicBezTo>
                            <a:pt x="1372026" y="-16409"/>
                            <a:pt x="1671701" y="31108"/>
                            <a:pt x="1863634" y="0"/>
                          </a:cubicBezTo>
                          <a:cubicBezTo>
                            <a:pt x="2055567" y="-31108"/>
                            <a:pt x="2186744" y="13710"/>
                            <a:pt x="2322286" y="0"/>
                          </a:cubicBezTo>
                          <a:cubicBezTo>
                            <a:pt x="2457828" y="-13710"/>
                            <a:pt x="2775082" y="3874"/>
                            <a:pt x="3146697" y="0"/>
                          </a:cubicBezTo>
                          <a:cubicBezTo>
                            <a:pt x="3518312" y="-3874"/>
                            <a:pt x="3267882" y="20412"/>
                            <a:pt x="3361509" y="0"/>
                          </a:cubicBezTo>
                          <a:cubicBezTo>
                            <a:pt x="3455136" y="-20412"/>
                            <a:pt x="3952406" y="12494"/>
                            <a:pt x="4185920" y="0"/>
                          </a:cubicBezTo>
                          <a:cubicBezTo>
                            <a:pt x="4419434" y="-12494"/>
                            <a:pt x="4457327" y="14468"/>
                            <a:pt x="4644571" y="0"/>
                          </a:cubicBezTo>
                          <a:cubicBezTo>
                            <a:pt x="4831815" y="-14468"/>
                            <a:pt x="4913599" y="23766"/>
                            <a:pt x="4981303" y="0"/>
                          </a:cubicBezTo>
                          <a:cubicBezTo>
                            <a:pt x="5049007" y="-23766"/>
                            <a:pt x="5232355" y="54415"/>
                            <a:pt x="5439954" y="0"/>
                          </a:cubicBezTo>
                          <a:cubicBezTo>
                            <a:pt x="5647553" y="-54415"/>
                            <a:pt x="5852947" y="83816"/>
                            <a:pt x="6142446" y="0"/>
                          </a:cubicBezTo>
                          <a:cubicBezTo>
                            <a:pt x="6431945" y="-83816"/>
                            <a:pt x="6500393" y="39018"/>
                            <a:pt x="6844937" y="0"/>
                          </a:cubicBezTo>
                          <a:cubicBezTo>
                            <a:pt x="7189481" y="-39018"/>
                            <a:pt x="7210440" y="58455"/>
                            <a:pt x="7547429" y="0"/>
                          </a:cubicBezTo>
                          <a:cubicBezTo>
                            <a:pt x="7884418" y="-58455"/>
                            <a:pt x="8001955" y="67315"/>
                            <a:pt x="8128000" y="0"/>
                          </a:cubicBezTo>
                          <a:cubicBezTo>
                            <a:pt x="8254045" y="-67315"/>
                            <a:pt x="8756463" y="98627"/>
                            <a:pt x="8952411" y="0"/>
                          </a:cubicBezTo>
                          <a:cubicBezTo>
                            <a:pt x="9148359" y="-98627"/>
                            <a:pt x="9324269" y="26394"/>
                            <a:pt x="9532983" y="0"/>
                          </a:cubicBezTo>
                          <a:cubicBezTo>
                            <a:pt x="9741697" y="-26394"/>
                            <a:pt x="9981610" y="7507"/>
                            <a:pt x="10357394" y="0"/>
                          </a:cubicBezTo>
                          <a:cubicBezTo>
                            <a:pt x="10733178" y="-7507"/>
                            <a:pt x="10577294" y="31512"/>
                            <a:pt x="10694126" y="0"/>
                          </a:cubicBezTo>
                          <a:cubicBezTo>
                            <a:pt x="10810958" y="-31512"/>
                            <a:pt x="11235608" y="7723"/>
                            <a:pt x="11518537" y="0"/>
                          </a:cubicBezTo>
                          <a:cubicBezTo>
                            <a:pt x="11801466" y="-7723"/>
                            <a:pt x="12027534" y="645"/>
                            <a:pt x="12192000" y="0"/>
                          </a:cubicBezTo>
                          <a:cubicBezTo>
                            <a:pt x="12228374" y="266987"/>
                            <a:pt x="12127675" y="384035"/>
                            <a:pt x="12192000" y="538529"/>
                          </a:cubicBezTo>
                          <a:cubicBezTo>
                            <a:pt x="12256325" y="693023"/>
                            <a:pt x="12155412" y="788234"/>
                            <a:pt x="12192000" y="1028590"/>
                          </a:cubicBezTo>
                          <a:cubicBezTo>
                            <a:pt x="12228588" y="1268946"/>
                            <a:pt x="12129842" y="1325391"/>
                            <a:pt x="12192000" y="1615587"/>
                          </a:cubicBezTo>
                          <a:cubicBezTo>
                            <a:pt x="12087209" y="1645721"/>
                            <a:pt x="11864447" y="1569132"/>
                            <a:pt x="11733349" y="1615587"/>
                          </a:cubicBezTo>
                          <a:cubicBezTo>
                            <a:pt x="11602251" y="1662042"/>
                            <a:pt x="11368425" y="1597194"/>
                            <a:pt x="11274697" y="1615587"/>
                          </a:cubicBezTo>
                          <a:cubicBezTo>
                            <a:pt x="11180969" y="1633980"/>
                            <a:pt x="11102569" y="1615278"/>
                            <a:pt x="10937966" y="1615587"/>
                          </a:cubicBezTo>
                          <a:cubicBezTo>
                            <a:pt x="10773363" y="1615896"/>
                            <a:pt x="10540437" y="1554990"/>
                            <a:pt x="10357394" y="1615587"/>
                          </a:cubicBezTo>
                          <a:cubicBezTo>
                            <a:pt x="10174351" y="1676184"/>
                            <a:pt x="10150707" y="1601329"/>
                            <a:pt x="10020663" y="1615587"/>
                          </a:cubicBezTo>
                          <a:cubicBezTo>
                            <a:pt x="9890619" y="1629845"/>
                            <a:pt x="9771795" y="1583766"/>
                            <a:pt x="9683931" y="1615587"/>
                          </a:cubicBezTo>
                          <a:cubicBezTo>
                            <a:pt x="9596067" y="1647408"/>
                            <a:pt x="9300721" y="1566477"/>
                            <a:pt x="9103360" y="1615587"/>
                          </a:cubicBezTo>
                          <a:cubicBezTo>
                            <a:pt x="8905999" y="1664697"/>
                            <a:pt x="8965498" y="1596166"/>
                            <a:pt x="8888549" y="1615587"/>
                          </a:cubicBezTo>
                          <a:cubicBezTo>
                            <a:pt x="8811600" y="1635008"/>
                            <a:pt x="8530668" y="1555935"/>
                            <a:pt x="8307977" y="1615587"/>
                          </a:cubicBezTo>
                          <a:cubicBezTo>
                            <a:pt x="8085286" y="1675239"/>
                            <a:pt x="7923984" y="1557256"/>
                            <a:pt x="7727406" y="1615587"/>
                          </a:cubicBezTo>
                          <a:cubicBezTo>
                            <a:pt x="7530828" y="1673918"/>
                            <a:pt x="7143955" y="1579343"/>
                            <a:pt x="6902994" y="1615587"/>
                          </a:cubicBezTo>
                          <a:cubicBezTo>
                            <a:pt x="6662033" y="1651831"/>
                            <a:pt x="6538237" y="1587660"/>
                            <a:pt x="6444343" y="1615587"/>
                          </a:cubicBezTo>
                          <a:cubicBezTo>
                            <a:pt x="6350449" y="1643514"/>
                            <a:pt x="6091199" y="1582240"/>
                            <a:pt x="5985691" y="1615587"/>
                          </a:cubicBezTo>
                          <a:cubicBezTo>
                            <a:pt x="5880183" y="1648934"/>
                            <a:pt x="5800064" y="1599683"/>
                            <a:pt x="5648960" y="1615587"/>
                          </a:cubicBezTo>
                          <a:cubicBezTo>
                            <a:pt x="5497856" y="1631491"/>
                            <a:pt x="5136556" y="1602845"/>
                            <a:pt x="4824549" y="1615587"/>
                          </a:cubicBezTo>
                          <a:cubicBezTo>
                            <a:pt x="4512542" y="1628329"/>
                            <a:pt x="4599337" y="1581096"/>
                            <a:pt x="4487817" y="1615587"/>
                          </a:cubicBezTo>
                          <a:cubicBezTo>
                            <a:pt x="4376297" y="1650078"/>
                            <a:pt x="4240276" y="1606550"/>
                            <a:pt x="4029166" y="1615587"/>
                          </a:cubicBezTo>
                          <a:cubicBezTo>
                            <a:pt x="3818056" y="1624624"/>
                            <a:pt x="3571669" y="1602403"/>
                            <a:pt x="3448594" y="1615587"/>
                          </a:cubicBezTo>
                          <a:cubicBezTo>
                            <a:pt x="3325519" y="1628771"/>
                            <a:pt x="3256947" y="1614246"/>
                            <a:pt x="3111863" y="1615587"/>
                          </a:cubicBezTo>
                          <a:cubicBezTo>
                            <a:pt x="2966779" y="1616928"/>
                            <a:pt x="2712710" y="1600324"/>
                            <a:pt x="2531291" y="1615587"/>
                          </a:cubicBezTo>
                          <a:cubicBezTo>
                            <a:pt x="2349872" y="1630850"/>
                            <a:pt x="2230388" y="1600446"/>
                            <a:pt x="1950720" y="1615587"/>
                          </a:cubicBezTo>
                          <a:cubicBezTo>
                            <a:pt x="1671052" y="1630728"/>
                            <a:pt x="1759729" y="1590527"/>
                            <a:pt x="1613989" y="1615587"/>
                          </a:cubicBezTo>
                          <a:cubicBezTo>
                            <a:pt x="1468249" y="1640647"/>
                            <a:pt x="1034999" y="1587512"/>
                            <a:pt x="789577" y="1615587"/>
                          </a:cubicBezTo>
                          <a:cubicBezTo>
                            <a:pt x="544155" y="1643662"/>
                            <a:pt x="376937" y="1585145"/>
                            <a:pt x="0" y="1615587"/>
                          </a:cubicBezTo>
                          <a:cubicBezTo>
                            <a:pt x="-42079" y="1412224"/>
                            <a:pt x="27331" y="1294007"/>
                            <a:pt x="0" y="1125526"/>
                          </a:cubicBezTo>
                          <a:cubicBezTo>
                            <a:pt x="-27331" y="957045"/>
                            <a:pt x="13458" y="833291"/>
                            <a:pt x="0" y="603152"/>
                          </a:cubicBezTo>
                          <a:cubicBezTo>
                            <a:pt x="-13458" y="373013"/>
                            <a:pt x="22418" y="226062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8000" rtlCol="0" anchor="ctr"/>
            <a:lstStyle/>
            <a:p>
              <a:pPr marL="173038" indent="-173038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it-IT" sz="1400" b="1" u="sng">
                  <a:solidFill>
                    <a:srgbClr val="1F4E79"/>
                  </a:solidFill>
                </a:rPr>
                <a:t>Ambito:</a:t>
              </a:r>
              <a:r>
                <a:rPr lang="it-IT" sz="1400">
                  <a:solidFill>
                    <a:schemeClr val="tx1"/>
                  </a:solidFill>
                </a:rPr>
                <a:t> servizio di </a:t>
              </a:r>
              <a:r>
                <a:rPr lang="it-IT" sz="1400" b="1">
                  <a:solidFill>
                    <a:srgbClr val="1F4E79"/>
                  </a:solidFill>
                </a:rPr>
                <a:t>Amministrazione di sostegno</a:t>
              </a:r>
              <a:r>
                <a:rPr lang="it-IT" sz="1400" b="1">
                  <a:solidFill>
                    <a:schemeClr val="tx1"/>
                  </a:solidFill>
                </a:rPr>
                <a:t> </a:t>
              </a:r>
              <a:r>
                <a:rPr lang="it-IT" sz="1400">
                  <a:solidFill>
                    <a:schemeClr val="tx1"/>
                  </a:solidFill>
                </a:rPr>
                <a:t>(</a:t>
              </a:r>
              <a:r>
                <a:rPr lang="it-IT" sz="1400" b="1">
                  <a:solidFill>
                    <a:srgbClr val="1F4E79"/>
                  </a:solidFill>
                </a:rPr>
                <a:t>Volontaria Giurisdizione</a:t>
              </a:r>
              <a:r>
                <a:rPr lang="it-IT" sz="1400">
                  <a:solidFill>
                    <a:schemeClr val="tx1"/>
                  </a:solidFill>
                </a:rPr>
                <a:t>).</a:t>
              </a:r>
              <a:r>
                <a:rPr lang="it-IT" sz="1400" b="1">
                  <a:solidFill>
                    <a:srgbClr val="1F4E79"/>
                  </a:solidFill>
                </a:rPr>
                <a:t> </a:t>
              </a:r>
              <a:r>
                <a:rPr lang="it-IT" sz="1400">
                  <a:solidFill>
                    <a:schemeClr val="tx1"/>
                  </a:solidFill>
                </a:rPr>
                <a:t>I servizi offerti dal Portale saranno gradualmente ampliati nelle fasi successive</a:t>
              </a:r>
              <a:endParaRPr lang="it-IT" sz="1400" b="1">
                <a:solidFill>
                  <a:srgbClr val="1F4E79"/>
                </a:solidFill>
              </a:endParaRPr>
            </a:p>
            <a:p>
              <a:pPr marL="173038" indent="-173038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it-IT" sz="1400" b="1" u="sng">
                  <a:solidFill>
                    <a:srgbClr val="1F4E79"/>
                  </a:solidFill>
                </a:rPr>
                <a:t>Utenza:</a:t>
              </a:r>
              <a:r>
                <a:rPr lang="it-IT" sz="1400">
                  <a:solidFill>
                    <a:schemeClr val="tx1"/>
                  </a:solidFill>
                </a:rPr>
                <a:t> cittadini che dispongono degli </a:t>
              </a:r>
              <a:r>
                <a:rPr lang="it-IT" sz="1400" b="1">
                  <a:solidFill>
                    <a:srgbClr val="1F4E79"/>
                  </a:solidFill>
                </a:rPr>
                <a:t>strumenti informatici necessari </a:t>
              </a:r>
              <a:r>
                <a:rPr lang="it-IT" sz="1400">
                  <a:solidFill>
                    <a:schemeClr val="tx1"/>
                  </a:solidFill>
                </a:rPr>
                <a:t>per il deposito telematico (</a:t>
              </a:r>
              <a:r>
                <a:rPr lang="it-IT" sz="1400" b="1">
                  <a:solidFill>
                    <a:srgbClr val="1F4E79"/>
                  </a:solidFill>
                </a:rPr>
                <a:t>SPID e firma digitale</a:t>
              </a:r>
              <a:r>
                <a:rPr lang="it-IT" sz="1400">
                  <a:solidFill>
                    <a:schemeClr val="tx1"/>
                  </a:solidFill>
                </a:rPr>
                <a:t>)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8E381D4-FFCF-715E-9ABF-319022067FAA}"/>
                </a:ext>
              </a:extLst>
            </p:cNvPr>
            <p:cNvGrpSpPr/>
            <p:nvPr/>
          </p:nvGrpSpPr>
          <p:grpSpPr>
            <a:xfrm>
              <a:off x="1873611" y="2230306"/>
              <a:ext cx="1142296" cy="976854"/>
              <a:chOff x="1873611" y="2242591"/>
              <a:chExt cx="1142296" cy="976854"/>
            </a:xfrm>
          </p:grpSpPr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DD1D2669-BA24-6C45-B473-0230DDC21DBE}"/>
                  </a:ext>
                </a:extLst>
              </p:cNvPr>
              <p:cNvSpPr/>
              <p:nvPr/>
            </p:nvSpPr>
            <p:spPr>
              <a:xfrm>
                <a:off x="1873611" y="2242591"/>
                <a:ext cx="1142296" cy="976854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C7D11F2-1863-1AA8-35CB-68AC7DD0C6D0}"/>
                  </a:ext>
                </a:extLst>
              </p:cNvPr>
              <p:cNvSpPr txBox="1"/>
              <p:nvPr/>
            </p:nvSpPr>
            <p:spPr>
              <a:xfrm>
                <a:off x="1891997" y="2791675"/>
                <a:ext cx="1106482" cy="338554"/>
              </a:xfrm>
              <a:prstGeom prst="rect">
                <a:avLst/>
              </a:prstGeom>
              <a:noFill/>
            </p:spPr>
            <p:txBody>
              <a:bodyPr wrap="square" anchor="t">
                <a:noAutofit/>
              </a:bodyPr>
              <a:lstStyle/>
              <a:p>
                <a:pPr algn="ctr"/>
                <a:r>
                  <a:rPr lang="it-IT" sz="1600" b="1">
                    <a:solidFill>
                      <a:schemeClr val="bg1"/>
                    </a:solidFill>
                  </a:rPr>
                  <a:t>Perimetro</a:t>
                </a:r>
                <a:endParaRPr lang="it-IT" sz="16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9A405384-EC22-CF10-8433-11BD284DE7D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269045" y="2411845"/>
                <a:ext cx="352396" cy="353258"/>
                <a:chOff x="1378" y="455"/>
                <a:chExt cx="408" cy="409"/>
              </a:xfrm>
              <a:solidFill>
                <a:srgbClr val="1F4E79"/>
              </a:solidFill>
            </p:grpSpPr>
            <p:sp>
              <p:nvSpPr>
                <p:cNvPr id="71" name="Freeform 10">
                  <a:extLst>
                    <a:ext uri="{FF2B5EF4-FFF2-40B4-BE49-F238E27FC236}">
                      <a16:creationId xmlns:a16="http://schemas.microsoft.com/office/drawing/2014/main" id="{4DE5C9FA-3A6D-456A-61C8-7158B27F728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412" y="489"/>
                  <a:ext cx="340" cy="341"/>
                </a:xfrm>
                <a:custGeom>
                  <a:avLst/>
                  <a:gdLst>
                    <a:gd name="T0" fmla="*/ 115 w 230"/>
                    <a:gd name="T1" fmla="*/ 230 h 230"/>
                    <a:gd name="T2" fmla="*/ 0 w 230"/>
                    <a:gd name="T3" fmla="*/ 115 h 230"/>
                    <a:gd name="T4" fmla="*/ 115 w 230"/>
                    <a:gd name="T5" fmla="*/ 0 h 230"/>
                    <a:gd name="T6" fmla="*/ 230 w 230"/>
                    <a:gd name="T7" fmla="*/ 115 h 230"/>
                    <a:gd name="T8" fmla="*/ 115 w 230"/>
                    <a:gd name="T9" fmla="*/ 230 h 230"/>
                    <a:gd name="T10" fmla="*/ 115 w 230"/>
                    <a:gd name="T11" fmla="*/ 12 h 230"/>
                    <a:gd name="T12" fmla="*/ 12 w 230"/>
                    <a:gd name="T13" fmla="*/ 115 h 230"/>
                    <a:gd name="T14" fmla="*/ 115 w 230"/>
                    <a:gd name="T15" fmla="*/ 218 h 230"/>
                    <a:gd name="T16" fmla="*/ 218 w 230"/>
                    <a:gd name="T17" fmla="*/ 115 h 230"/>
                    <a:gd name="T18" fmla="*/ 115 w 230"/>
                    <a:gd name="T19" fmla="*/ 12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0" h="230">
                      <a:moveTo>
                        <a:pt x="115" y="230"/>
                      </a:moveTo>
                      <a:cubicBezTo>
                        <a:pt x="52" y="230"/>
                        <a:pt x="0" y="178"/>
                        <a:pt x="0" y="115"/>
                      </a:cubicBezTo>
                      <a:cubicBezTo>
                        <a:pt x="0" y="51"/>
                        <a:pt x="52" y="0"/>
                        <a:pt x="115" y="0"/>
                      </a:cubicBezTo>
                      <a:cubicBezTo>
                        <a:pt x="179" y="0"/>
                        <a:pt x="230" y="51"/>
                        <a:pt x="230" y="115"/>
                      </a:cubicBezTo>
                      <a:cubicBezTo>
                        <a:pt x="230" y="178"/>
                        <a:pt x="179" y="230"/>
                        <a:pt x="115" y="230"/>
                      </a:cubicBezTo>
                      <a:close/>
                      <a:moveTo>
                        <a:pt x="115" y="12"/>
                      </a:moveTo>
                      <a:cubicBezTo>
                        <a:pt x="59" y="12"/>
                        <a:pt x="12" y="58"/>
                        <a:pt x="12" y="115"/>
                      </a:cubicBezTo>
                      <a:cubicBezTo>
                        <a:pt x="12" y="172"/>
                        <a:pt x="59" y="218"/>
                        <a:pt x="115" y="218"/>
                      </a:cubicBezTo>
                      <a:cubicBezTo>
                        <a:pt x="172" y="218"/>
                        <a:pt x="218" y="172"/>
                        <a:pt x="218" y="115"/>
                      </a:cubicBezTo>
                      <a:cubicBezTo>
                        <a:pt x="218" y="58"/>
                        <a:pt x="172" y="12"/>
                        <a:pt x="115" y="1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cs typeface="Arial" charset="0"/>
                  </a:endParaRPr>
                </a:p>
              </p:txBody>
            </p:sp>
            <p:sp>
              <p:nvSpPr>
                <p:cNvPr id="72" name="Freeform 11">
                  <a:extLst>
                    <a:ext uri="{FF2B5EF4-FFF2-40B4-BE49-F238E27FC236}">
                      <a16:creationId xmlns:a16="http://schemas.microsoft.com/office/drawing/2014/main" id="{1675EBC6-8BFE-A70A-0E83-FCA6BC5EF8D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498" y="574"/>
                  <a:ext cx="170" cy="170"/>
                </a:xfrm>
                <a:custGeom>
                  <a:avLst/>
                  <a:gdLst>
                    <a:gd name="T0" fmla="*/ 57 w 115"/>
                    <a:gd name="T1" fmla="*/ 115 h 115"/>
                    <a:gd name="T2" fmla="*/ 0 w 115"/>
                    <a:gd name="T3" fmla="*/ 58 h 115"/>
                    <a:gd name="T4" fmla="*/ 57 w 115"/>
                    <a:gd name="T5" fmla="*/ 0 h 115"/>
                    <a:gd name="T6" fmla="*/ 115 w 115"/>
                    <a:gd name="T7" fmla="*/ 58 h 115"/>
                    <a:gd name="T8" fmla="*/ 57 w 115"/>
                    <a:gd name="T9" fmla="*/ 115 h 115"/>
                    <a:gd name="T10" fmla="*/ 57 w 115"/>
                    <a:gd name="T11" fmla="*/ 12 h 115"/>
                    <a:gd name="T12" fmla="*/ 12 w 115"/>
                    <a:gd name="T13" fmla="*/ 58 h 115"/>
                    <a:gd name="T14" fmla="*/ 57 w 115"/>
                    <a:gd name="T15" fmla="*/ 103 h 115"/>
                    <a:gd name="T16" fmla="*/ 103 w 115"/>
                    <a:gd name="T17" fmla="*/ 58 h 115"/>
                    <a:gd name="T18" fmla="*/ 57 w 115"/>
                    <a:gd name="T19" fmla="*/ 12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5" h="115">
                      <a:moveTo>
                        <a:pt x="57" y="115"/>
                      </a:moveTo>
                      <a:cubicBezTo>
                        <a:pt x="26" y="115"/>
                        <a:pt x="0" y="90"/>
                        <a:pt x="0" y="58"/>
                      </a:cubicBezTo>
                      <a:cubicBezTo>
                        <a:pt x="0" y="26"/>
                        <a:pt x="26" y="0"/>
                        <a:pt x="57" y="0"/>
                      </a:cubicBezTo>
                      <a:cubicBezTo>
                        <a:pt x="89" y="0"/>
                        <a:pt x="115" y="26"/>
                        <a:pt x="115" y="58"/>
                      </a:cubicBezTo>
                      <a:cubicBezTo>
                        <a:pt x="115" y="90"/>
                        <a:pt x="89" y="115"/>
                        <a:pt x="57" y="115"/>
                      </a:cubicBezTo>
                      <a:close/>
                      <a:moveTo>
                        <a:pt x="57" y="12"/>
                      </a:moveTo>
                      <a:cubicBezTo>
                        <a:pt x="32" y="12"/>
                        <a:pt x="12" y="33"/>
                        <a:pt x="12" y="58"/>
                      </a:cubicBezTo>
                      <a:cubicBezTo>
                        <a:pt x="12" y="83"/>
                        <a:pt x="32" y="103"/>
                        <a:pt x="57" y="103"/>
                      </a:cubicBezTo>
                      <a:cubicBezTo>
                        <a:pt x="83" y="103"/>
                        <a:pt x="103" y="83"/>
                        <a:pt x="103" y="58"/>
                      </a:cubicBezTo>
                      <a:cubicBezTo>
                        <a:pt x="103" y="33"/>
                        <a:pt x="83" y="12"/>
                        <a:pt x="57" y="1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cs typeface="Arial" charset="0"/>
                  </a:endParaRPr>
                </a:p>
              </p:txBody>
            </p:sp>
            <p:sp>
              <p:nvSpPr>
                <p:cNvPr id="73" name="Freeform 12">
                  <a:extLst>
                    <a:ext uri="{FF2B5EF4-FFF2-40B4-BE49-F238E27FC236}">
                      <a16:creationId xmlns:a16="http://schemas.microsoft.com/office/drawing/2014/main" id="{77710B04-9E8D-FF96-B3EB-5BF1DD4666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3" y="455"/>
                  <a:ext cx="18" cy="409"/>
                </a:xfrm>
                <a:custGeom>
                  <a:avLst/>
                  <a:gdLst>
                    <a:gd name="T0" fmla="*/ 6 w 12"/>
                    <a:gd name="T1" fmla="*/ 276 h 276"/>
                    <a:gd name="T2" fmla="*/ 0 w 12"/>
                    <a:gd name="T3" fmla="*/ 270 h 276"/>
                    <a:gd name="T4" fmla="*/ 0 w 12"/>
                    <a:gd name="T5" fmla="*/ 6 h 276"/>
                    <a:gd name="T6" fmla="*/ 6 w 12"/>
                    <a:gd name="T7" fmla="*/ 0 h 276"/>
                    <a:gd name="T8" fmla="*/ 12 w 12"/>
                    <a:gd name="T9" fmla="*/ 6 h 276"/>
                    <a:gd name="T10" fmla="*/ 12 w 12"/>
                    <a:gd name="T11" fmla="*/ 270 h 276"/>
                    <a:gd name="T12" fmla="*/ 6 w 12"/>
                    <a:gd name="T13" fmla="*/ 276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276">
                      <a:moveTo>
                        <a:pt x="6" y="276"/>
                      </a:moveTo>
                      <a:cubicBezTo>
                        <a:pt x="3" y="276"/>
                        <a:pt x="0" y="273"/>
                        <a:pt x="0" y="27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10" y="0"/>
                        <a:pt x="12" y="3"/>
                        <a:pt x="12" y="6"/>
                      </a:cubicBezTo>
                      <a:cubicBezTo>
                        <a:pt x="12" y="270"/>
                        <a:pt x="12" y="270"/>
                        <a:pt x="12" y="270"/>
                      </a:cubicBezTo>
                      <a:cubicBezTo>
                        <a:pt x="12" y="273"/>
                        <a:pt x="10" y="276"/>
                        <a:pt x="6" y="27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cs typeface="Arial" charset="0"/>
                  </a:endParaRPr>
                </a:p>
              </p:txBody>
            </p:sp>
            <p:sp>
              <p:nvSpPr>
                <p:cNvPr id="74" name="Freeform 13">
                  <a:extLst>
                    <a:ext uri="{FF2B5EF4-FFF2-40B4-BE49-F238E27FC236}">
                      <a16:creationId xmlns:a16="http://schemas.microsoft.com/office/drawing/2014/main" id="{FB381656-7BE2-A007-82BB-82DC4EDF10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8" y="651"/>
                  <a:ext cx="408" cy="17"/>
                </a:xfrm>
                <a:custGeom>
                  <a:avLst/>
                  <a:gdLst>
                    <a:gd name="T0" fmla="*/ 270 w 276"/>
                    <a:gd name="T1" fmla="*/ 12 h 12"/>
                    <a:gd name="T2" fmla="*/ 6 w 276"/>
                    <a:gd name="T3" fmla="*/ 12 h 12"/>
                    <a:gd name="T4" fmla="*/ 0 w 276"/>
                    <a:gd name="T5" fmla="*/ 6 h 12"/>
                    <a:gd name="T6" fmla="*/ 6 w 276"/>
                    <a:gd name="T7" fmla="*/ 0 h 12"/>
                    <a:gd name="T8" fmla="*/ 270 w 276"/>
                    <a:gd name="T9" fmla="*/ 0 h 12"/>
                    <a:gd name="T10" fmla="*/ 276 w 276"/>
                    <a:gd name="T11" fmla="*/ 6 h 12"/>
                    <a:gd name="T12" fmla="*/ 270 w 276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6" h="12">
                      <a:moveTo>
                        <a:pt x="270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3" y="12"/>
                        <a:pt x="0" y="9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70" y="0"/>
                        <a:pt x="270" y="0"/>
                        <a:pt x="270" y="0"/>
                      </a:cubicBezTo>
                      <a:cubicBezTo>
                        <a:pt x="274" y="0"/>
                        <a:pt x="276" y="3"/>
                        <a:pt x="276" y="6"/>
                      </a:cubicBezTo>
                      <a:cubicBezTo>
                        <a:pt x="276" y="9"/>
                        <a:pt x="274" y="12"/>
                        <a:pt x="270" y="1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cs typeface="Arial" charset="0"/>
                  </a:endParaRPr>
                </a:p>
              </p:txBody>
            </p:sp>
          </p:grpSp>
        </p:grpSp>
        <p:sp>
          <p:nvSpPr>
            <p:cNvPr id="58" name="Arrow: Chevron 57">
              <a:extLst>
                <a:ext uri="{FF2B5EF4-FFF2-40B4-BE49-F238E27FC236}">
                  <a16:creationId xmlns:a16="http://schemas.microsoft.com/office/drawing/2014/main" id="{753A4F37-73DD-653D-DBD1-A9823528D38F}"/>
                </a:ext>
              </a:extLst>
            </p:cNvPr>
            <p:cNvSpPr/>
            <p:nvPr/>
          </p:nvSpPr>
          <p:spPr>
            <a:xfrm>
              <a:off x="3249434" y="2407816"/>
              <a:ext cx="102744" cy="621834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>
                <a:solidFill>
                  <a:schemeClr val="bg1"/>
                </a:solidFill>
              </a:endParaRP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BDA155E-35E1-E9CD-EC57-CC59499E8105}"/>
              </a:ext>
            </a:extLst>
          </p:cNvPr>
          <p:cNvCxnSpPr>
            <a:cxnSpLocks/>
          </p:cNvCxnSpPr>
          <p:nvPr/>
        </p:nvCxnSpPr>
        <p:spPr>
          <a:xfrm flipV="1">
            <a:off x="3636000" y="2648245"/>
            <a:ext cx="7964191" cy="3723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185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olo 1">
            <a:extLst>
              <a:ext uri="{FF2B5EF4-FFF2-40B4-BE49-F238E27FC236}">
                <a16:creationId xmlns:a16="http://schemas.microsoft.com/office/drawing/2014/main" id="{BB5A3D31-A3C7-4654-95AF-639392D9C318}"/>
              </a:ext>
            </a:extLst>
          </p:cNvPr>
          <p:cNvSpPr txBox="1">
            <a:spLocks/>
          </p:cNvSpPr>
          <p:nvPr/>
        </p:nvSpPr>
        <p:spPr>
          <a:xfrm>
            <a:off x="379290" y="145481"/>
            <a:ext cx="10515600" cy="526046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it-IT"/>
            </a:defPPr>
            <a:lvl1pPr defTabSz="914373">
              <a:lnSpc>
                <a:spcPct val="80000"/>
              </a:lnSpc>
              <a:spcBef>
                <a:spcPct val="0"/>
              </a:spcBef>
              <a:buNone/>
              <a:defRPr sz="2400" b="1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err="1"/>
              <a:t>Overview</a:t>
            </a:r>
            <a:r>
              <a:rPr lang="it-IT"/>
              <a:t> Tribunale Smart</a:t>
            </a:r>
          </a:p>
          <a:p>
            <a:r>
              <a:rPr lang="it-IT" b="0" i="1"/>
              <a:t>Area pubblica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824368-80C9-96C1-52E3-140332EC2028}"/>
              </a:ext>
            </a:extLst>
          </p:cNvPr>
          <p:cNvSpPr/>
          <p:nvPr/>
        </p:nvSpPr>
        <p:spPr>
          <a:xfrm>
            <a:off x="3231920" y="2652572"/>
            <a:ext cx="4132132" cy="721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b="1">
                <a:solidFill>
                  <a:srgbClr val="1F4E79"/>
                </a:solidFill>
              </a:rPr>
              <a:t>Illustra le funzionalità </a:t>
            </a:r>
            <a:r>
              <a:rPr lang="it-IT" sz="1400">
                <a:solidFill>
                  <a:schemeClr val="tx1"/>
                </a:solidFill>
              </a:rPr>
              <a:t>chiave del </a:t>
            </a:r>
            <a:r>
              <a:rPr lang="it-IT" sz="1400" b="1">
                <a:solidFill>
                  <a:srgbClr val="1F4E79"/>
                </a:solidFill>
              </a:rPr>
              <a:t>Portale</a:t>
            </a:r>
            <a:r>
              <a:rPr lang="it-IT" sz="1400">
                <a:solidFill>
                  <a:schemeClr val="tx1"/>
                </a:solidFill>
              </a:rPr>
              <a:t>, dando evidenza dei </a:t>
            </a:r>
            <a:r>
              <a:rPr lang="it-IT" sz="1400" b="1">
                <a:solidFill>
                  <a:srgbClr val="1F4E79"/>
                </a:solidFill>
              </a:rPr>
              <a:t>principali servizi offerti.</a:t>
            </a:r>
          </a:p>
          <a:p>
            <a:r>
              <a:rPr lang="it-IT" sz="1400">
                <a:solidFill>
                  <a:schemeClr val="tx1"/>
                </a:solidFill>
                <a:hlinkClick r:id="rId3" action="ppaction://hlinksldjump"/>
              </a:rPr>
              <a:t>Vai all’</a:t>
            </a:r>
            <a:r>
              <a:rPr lang="it-IT" sz="1400" err="1">
                <a:solidFill>
                  <a:schemeClr val="tx1"/>
                </a:solidFill>
                <a:hlinkClick r:id="rId3" action="ppaction://hlinksldjump"/>
              </a:rPr>
              <a:t>Annex</a:t>
            </a:r>
            <a:endParaRPr lang="it-IT" sz="140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BEBF5B-306B-7541-3696-7410984B1B44}"/>
              </a:ext>
            </a:extLst>
          </p:cNvPr>
          <p:cNvSpPr txBox="1"/>
          <p:nvPr/>
        </p:nvSpPr>
        <p:spPr bwMode="auto">
          <a:xfrm>
            <a:off x="785075" y="2832847"/>
            <a:ext cx="2061495" cy="307777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>
                <a:solidFill>
                  <a:srgbClr val="1F4E79"/>
                </a:solidFill>
              </a:rPr>
              <a:t>HOME</a:t>
            </a:r>
            <a:endParaRPr lang="it-IT" sz="1400">
              <a:solidFill>
                <a:srgbClr val="1F4E79"/>
              </a:solidFill>
              <a:cs typeface="Calibri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E62CC78-574A-30AF-1F1A-FE548FF0E54C}"/>
              </a:ext>
            </a:extLst>
          </p:cNvPr>
          <p:cNvSpPr/>
          <p:nvPr/>
        </p:nvSpPr>
        <p:spPr>
          <a:xfrm>
            <a:off x="369960" y="2842735"/>
            <a:ext cx="288000" cy="2880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6E98BC-0EBE-1263-C6C2-5CF32200AE94}"/>
              </a:ext>
            </a:extLst>
          </p:cNvPr>
          <p:cNvSpPr/>
          <p:nvPr/>
        </p:nvSpPr>
        <p:spPr>
          <a:xfrm>
            <a:off x="785075" y="4097611"/>
            <a:ext cx="2061495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it-IT" sz="1400" b="1">
                <a:solidFill>
                  <a:schemeClr val="accent1">
                    <a:lumMod val="75000"/>
                  </a:schemeClr>
                </a:solidFill>
              </a:rPr>
              <a:t>SERVIZI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5DCE920-145A-8DFB-4CBF-3A91EB434205}"/>
              </a:ext>
            </a:extLst>
          </p:cNvPr>
          <p:cNvSpPr/>
          <p:nvPr/>
        </p:nvSpPr>
        <p:spPr>
          <a:xfrm>
            <a:off x="3231920" y="3649537"/>
            <a:ext cx="4132132" cy="13005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b="1">
                <a:solidFill>
                  <a:srgbClr val="1F4E79"/>
                </a:solidFill>
              </a:rPr>
              <a:t>Orienta</a:t>
            </a:r>
            <a:r>
              <a:rPr lang="it-IT" sz="1400">
                <a:solidFill>
                  <a:schemeClr val="tx1"/>
                </a:solidFill>
              </a:rPr>
              <a:t> </a:t>
            </a:r>
            <a:r>
              <a:rPr lang="it-IT" sz="1400" b="1">
                <a:solidFill>
                  <a:srgbClr val="1F4E79"/>
                </a:solidFill>
              </a:rPr>
              <a:t>i cittadini tra i servizi offerti</a:t>
            </a:r>
            <a:r>
              <a:rPr lang="it-IT" sz="1400">
                <a:solidFill>
                  <a:schemeClr val="tx1"/>
                </a:solidFill>
              </a:rPr>
              <a:t>, fornendo le informazioni utili sulla </a:t>
            </a:r>
            <a:r>
              <a:rPr lang="it-IT" sz="1400" b="1">
                <a:solidFill>
                  <a:srgbClr val="1F4E79"/>
                </a:solidFill>
              </a:rPr>
              <a:t>presentazione della domanda </a:t>
            </a:r>
            <a:r>
              <a:rPr lang="it-IT" sz="1400">
                <a:solidFill>
                  <a:schemeClr val="tx1"/>
                </a:solidFill>
              </a:rPr>
              <a:t>e sull’</a:t>
            </a:r>
            <a:r>
              <a:rPr lang="it-IT" sz="1400" b="1">
                <a:solidFill>
                  <a:srgbClr val="1F4E79"/>
                </a:solidFill>
              </a:rPr>
              <a:t>iter procedurale </a:t>
            </a:r>
            <a:r>
              <a:rPr lang="it-IT" sz="1400">
                <a:solidFill>
                  <a:schemeClr val="tx1"/>
                </a:solidFill>
              </a:rPr>
              <a:t>(es. </a:t>
            </a:r>
            <a:r>
              <a:rPr lang="it-IT" sz="1400" b="1">
                <a:solidFill>
                  <a:srgbClr val="1F4E79"/>
                </a:solidFill>
              </a:rPr>
              <a:t>documenti</a:t>
            </a:r>
            <a:r>
              <a:rPr lang="it-IT" sz="1400">
                <a:solidFill>
                  <a:schemeClr val="tx1"/>
                </a:solidFill>
              </a:rPr>
              <a:t> richiesti, </a:t>
            </a:r>
            <a:r>
              <a:rPr lang="it-IT" sz="1400" b="1">
                <a:solidFill>
                  <a:srgbClr val="1F4E79"/>
                </a:solidFill>
              </a:rPr>
              <a:t>tempi e costi </a:t>
            </a:r>
            <a:r>
              <a:rPr lang="it-IT" sz="1400">
                <a:solidFill>
                  <a:schemeClr val="tx1"/>
                </a:solidFill>
              </a:rPr>
              <a:t>necessari)</a:t>
            </a:r>
            <a:br>
              <a:rPr lang="it-IT" sz="1400">
                <a:solidFill>
                  <a:schemeClr val="tx1"/>
                </a:solidFill>
              </a:rPr>
            </a:br>
            <a:r>
              <a:rPr lang="it-IT" sz="1400">
                <a:solidFill>
                  <a:schemeClr val="tx1"/>
                </a:solidFill>
                <a:hlinkClick r:id="rId4" action="ppaction://hlinksldjump"/>
              </a:rPr>
              <a:t>Vai all’</a:t>
            </a:r>
            <a:r>
              <a:rPr lang="it-IT" sz="1400" err="1">
                <a:solidFill>
                  <a:schemeClr val="tx1"/>
                </a:solidFill>
                <a:hlinkClick r:id="rId4" action="ppaction://hlinksldjump"/>
              </a:rPr>
              <a:t>Annex</a:t>
            </a:r>
            <a:endParaRPr lang="it-IT" sz="1400">
              <a:solidFill>
                <a:schemeClr val="tx1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CC041C0-276B-EBAB-E141-1B392E20EC45}"/>
              </a:ext>
            </a:extLst>
          </p:cNvPr>
          <p:cNvSpPr/>
          <p:nvPr/>
        </p:nvSpPr>
        <p:spPr>
          <a:xfrm>
            <a:off x="369960" y="4107499"/>
            <a:ext cx="288000" cy="2880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4B997C0-CA90-C6ED-112D-C9BBA76694E0}"/>
              </a:ext>
            </a:extLst>
          </p:cNvPr>
          <p:cNvSpPr/>
          <p:nvPr/>
        </p:nvSpPr>
        <p:spPr>
          <a:xfrm>
            <a:off x="3231920" y="5073869"/>
            <a:ext cx="4132132" cy="1078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>
                <a:solidFill>
                  <a:schemeClr val="tx1"/>
                </a:solidFill>
              </a:rPr>
              <a:t>Fornisce chiarimenti rispetto a funzionalità, modalità di utilizzo del Portale e specificità dei servizi offerti (a partire dall’</a:t>
            </a:r>
            <a:r>
              <a:rPr lang="it-IT" sz="1400" b="1">
                <a:solidFill>
                  <a:srgbClr val="1F4E79"/>
                </a:solidFill>
              </a:rPr>
              <a:t>Amministrazione di sostegno</a:t>
            </a:r>
            <a:r>
              <a:rPr lang="it-IT" sz="1400">
                <a:solidFill>
                  <a:schemeClr val="tx1"/>
                </a:solidFill>
              </a:rPr>
              <a:t>)</a:t>
            </a:r>
            <a:br>
              <a:rPr lang="it-IT" sz="1400">
                <a:solidFill>
                  <a:schemeClr val="tx1"/>
                </a:solidFill>
              </a:rPr>
            </a:br>
            <a:r>
              <a:rPr lang="it-IT" sz="1400">
                <a:solidFill>
                  <a:schemeClr val="tx1"/>
                </a:solidFill>
                <a:hlinkClick r:id="rId5" action="ppaction://hlinksldjump"/>
              </a:rPr>
              <a:t>Vai all’</a:t>
            </a:r>
            <a:r>
              <a:rPr lang="it-IT" sz="1400" err="1">
                <a:solidFill>
                  <a:schemeClr val="tx1"/>
                </a:solidFill>
                <a:hlinkClick r:id="rId5" action="ppaction://hlinksldjump"/>
              </a:rPr>
              <a:t>Annex</a:t>
            </a:r>
            <a:endParaRPr lang="it-IT" sz="140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72CA0D-429E-435E-7203-D0F40961BD3B}"/>
              </a:ext>
            </a:extLst>
          </p:cNvPr>
          <p:cNvSpPr txBox="1"/>
          <p:nvPr/>
        </p:nvSpPr>
        <p:spPr bwMode="auto">
          <a:xfrm>
            <a:off x="785075" y="5459062"/>
            <a:ext cx="2061495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it-IT" sz="1400" b="1">
                <a:solidFill>
                  <a:srgbClr val="1F4E79"/>
                </a:solidFill>
              </a:rPr>
              <a:t>DOMANDE FREQUENTI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E2CF6E0-DF16-DCB5-99B1-E0985660D373}"/>
              </a:ext>
            </a:extLst>
          </p:cNvPr>
          <p:cNvSpPr/>
          <p:nvPr/>
        </p:nvSpPr>
        <p:spPr>
          <a:xfrm>
            <a:off x="369960" y="5468950"/>
            <a:ext cx="288000" cy="2880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F7367EC-D9C2-35C7-8FB2-6D59E3395EB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2509"/>
          <a:stretch/>
        </p:blipFill>
        <p:spPr>
          <a:xfrm>
            <a:off x="7745691" y="2769008"/>
            <a:ext cx="1772294" cy="2685098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49ADB09F-AF65-D327-E154-C0C63D47DB5B}"/>
              </a:ext>
            </a:extLst>
          </p:cNvPr>
          <p:cNvSpPr/>
          <p:nvPr/>
        </p:nvSpPr>
        <p:spPr>
          <a:xfrm>
            <a:off x="7667289" y="2601131"/>
            <a:ext cx="288000" cy="2880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2DDBDF95-B4F8-A111-2E2D-E351839FA2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0144" y="3279751"/>
            <a:ext cx="1772294" cy="265007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42" name="Oval 41">
            <a:extLst>
              <a:ext uri="{FF2B5EF4-FFF2-40B4-BE49-F238E27FC236}">
                <a16:creationId xmlns:a16="http://schemas.microsoft.com/office/drawing/2014/main" id="{72C232A7-3F8F-56C7-5ED9-37E3397958C6}"/>
              </a:ext>
            </a:extLst>
          </p:cNvPr>
          <p:cNvSpPr/>
          <p:nvPr/>
        </p:nvSpPr>
        <p:spPr>
          <a:xfrm>
            <a:off x="8656144" y="3118390"/>
            <a:ext cx="288000" cy="2880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CB2ED6-EE0F-766F-F550-03CC4F91FF5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6901"/>
          <a:stretch/>
        </p:blipFill>
        <p:spPr>
          <a:xfrm>
            <a:off x="9782408" y="3946070"/>
            <a:ext cx="2059261" cy="2464281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5060C8E9-E362-365B-C21D-51AD62BB81A5}"/>
              </a:ext>
            </a:extLst>
          </p:cNvPr>
          <p:cNvSpPr/>
          <p:nvPr/>
        </p:nvSpPr>
        <p:spPr>
          <a:xfrm>
            <a:off x="9686291" y="3878561"/>
            <a:ext cx="288000" cy="2880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F06082-1F1D-A368-1827-705C650732C9}"/>
              </a:ext>
            </a:extLst>
          </p:cNvPr>
          <p:cNvCxnSpPr/>
          <p:nvPr/>
        </p:nvCxnSpPr>
        <p:spPr>
          <a:xfrm>
            <a:off x="785074" y="3510323"/>
            <a:ext cx="657897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21B31C3-00F3-DE8D-6D80-17C2B3DA148B}"/>
              </a:ext>
            </a:extLst>
          </p:cNvPr>
          <p:cNvCxnSpPr/>
          <p:nvPr/>
        </p:nvCxnSpPr>
        <p:spPr>
          <a:xfrm>
            <a:off x="785074" y="4992675"/>
            <a:ext cx="657897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28F251B-A8FC-F139-FA6A-24906694D7D8}"/>
              </a:ext>
            </a:extLst>
          </p:cNvPr>
          <p:cNvGrpSpPr/>
          <p:nvPr/>
        </p:nvGrpSpPr>
        <p:grpSpPr>
          <a:xfrm>
            <a:off x="0" y="1169625"/>
            <a:ext cx="12192000" cy="783238"/>
            <a:chOff x="0" y="1169625"/>
            <a:chExt cx="12192000" cy="78323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C8C7E3F-A647-C74F-829A-ED1F9AFD6152}"/>
                </a:ext>
              </a:extLst>
            </p:cNvPr>
            <p:cNvSpPr/>
            <p:nvPr/>
          </p:nvSpPr>
          <p:spPr>
            <a:xfrm>
              <a:off x="0" y="1169625"/>
              <a:ext cx="12192000" cy="78323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200">
                <a:solidFill>
                  <a:srgbClr val="1F4E79"/>
                </a:solidFill>
                <a:latin typeface="+mj-lt"/>
                <a:ea typeface="Verdana"/>
                <a:cs typeface="+mj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6A098F3-93BE-9935-92DE-E08FF04BE07A}"/>
                </a:ext>
              </a:extLst>
            </p:cNvPr>
            <p:cNvSpPr/>
            <p:nvPr/>
          </p:nvSpPr>
          <p:spPr>
            <a:xfrm>
              <a:off x="2503170" y="1213981"/>
              <a:ext cx="9304472" cy="6863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>
                  <a:solidFill>
                    <a:schemeClr val="tx1"/>
                  </a:solidFill>
                </a:rPr>
                <a:t>Fornisce i principali </a:t>
              </a:r>
              <a:r>
                <a:rPr lang="it-IT" sz="1400" b="1">
                  <a:solidFill>
                    <a:srgbClr val="1F4E79"/>
                  </a:solidFill>
                </a:rPr>
                <a:t>contenuti informativi </a:t>
              </a:r>
              <a:r>
                <a:rPr lang="it-IT" sz="1400">
                  <a:solidFill>
                    <a:schemeClr val="tx1"/>
                  </a:solidFill>
                </a:rPr>
                <a:t>del Tribunale Smart con lo scopo di </a:t>
              </a:r>
              <a:r>
                <a:rPr lang="it-IT" sz="1400" b="1">
                  <a:solidFill>
                    <a:srgbClr val="1F4E79"/>
                  </a:solidFill>
                </a:rPr>
                <a:t>indirizzare</a:t>
              </a:r>
              <a:r>
                <a:rPr lang="it-IT" sz="1400">
                  <a:solidFill>
                    <a:schemeClr val="tx1"/>
                  </a:solidFill>
                </a:rPr>
                <a:t> e </a:t>
              </a:r>
              <a:r>
                <a:rPr lang="it-IT" sz="1400" b="1">
                  <a:solidFill>
                    <a:srgbClr val="1F4E79"/>
                  </a:solidFill>
                </a:rPr>
                <a:t>informare</a:t>
              </a:r>
              <a:r>
                <a:rPr lang="it-IT" sz="1400">
                  <a:solidFill>
                    <a:schemeClr val="tx1"/>
                  </a:solidFill>
                </a:rPr>
                <a:t> i cittadini dei servizi e delle funzionalità offerte. 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8A2C3C9-2174-9A6C-0269-EDBFE9609C75}"/>
                </a:ext>
              </a:extLst>
            </p:cNvPr>
            <p:cNvGrpSpPr/>
            <p:nvPr/>
          </p:nvGrpSpPr>
          <p:grpSpPr>
            <a:xfrm>
              <a:off x="307743" y="1304216"/>
              <a:ext cx="2073065" cy="505854"/>
              <a:chOff x="307743" y="1332365"/>
              <a:chExt cx="2073065" cy="505854"/>
            </a:xfrm>
          </p:grpSpPr>
          <p:sp>
            <p:nvSpPr>
              <p:cNvPr id="52" name="Freeform 21">
                <a:extLst>
                  <a:ext uri="{FF2B5EF4-FFF2-40B4-BE49-F238E27FC236}">
                    <a16:creationId xmlns:a16="http://schemas.microsoft.com/office/drawing/2014/main" id="{CE79E59E-D98E-6E68-D0E3-098C565CCF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7743" y="1332365"/>
                <a:ext cx="505854" cy="505854"/>
              </a:xfrm>
              <a:custGeom>
                <a:avLst/>
                <a:gdLst>
                  <a:gd name="T0" fmla="*/ 70 w 96"/>
                  <a:gd name="T1" fmla="*/ 78 h 96"/>
                  <a:gd name="T2" fmla="*/ 68 w 96"/>
                  <a:gd name="T3" fmla="*/ 80 h 96"/>
                  <a:gd name="T4" fmla="*/ 68 w 96"/>
                  <a:gd name="T5" fmla="*/ 84 h 96"/>
                  <a:gd name="T6" fmla="*/ 40 w 96"/>
                  <a:gd name="T7" fmla="*/ 84 h 96"/>
                  <a:gd name="T8" fmla="*/ 40 w 96"/>
                  <a:gd name="T9" fmla="*/ 12 h 96"/>
                  <a:gd name="T10" fmla="*/ 68 w 96"/>
                  <a:gd name="T11" fmla="*/ 12 h 96"/>
                  <a:gd name="T12" fmla="*/ 68 w 96"/>
                  <a:gd name="T13" fmla="*/ 20 h 96"/>
                  <a:gd name="T14" fmla="*/ 70 w 96"/>
                  <a:gd name="T15" fmla="*/ 22 h 96"/>
                  <a:gd name="T16" fmla="*/ 72 w 96"/>
                  <a:gd name="T17" fmla="*/ 20 h 96"/>
                  <a:gd name="T18" fmla="*/ 72 w 96"/>
                  <a:gd name="T19" fmla="*/ 10 h 96"/>
                  <a:gd name="T20" fmla="*/ 70 w 96"/>
                  <a:gd name="T21" fmla="*/ 8 h 96"/>
                  <a:gd name="T22" fmla="*/ 40 w 96"/>
                  <a:gd name="T23" fmla="*/ 8 h 96"/>
                  <a:gd name="T24" fmla="*/ 40 w 96"/>
                  <a:gd name="T25" fmla="*/ 2 h 96"/>
                  <a:gd name="T26" fmla="*/ 39 w 96"/>
                  <a:gd name="T27" fmla="*/ 0 h 96"/>
                  <a:gd name="T28" fmla="*/ 38 w 96"/>
                  <a:gd name="T29" fmla="*/ 0 h 96"/>
                  <a:gd name="T30" fmla="*/ 2 w 96"/>
                  <a:gd name="T31" fmla="*/ 8 h 96"/>
                  <a:gd name="T32" fmla="*/ 0 w 96"/>
                  <a:gd name="T33" fmla="*/ 10 h 96"/>
                  <a:gd name="T34" fmla="*/ 0 w 96"/>
                  <a:gd name="T35" fmla="*/ 86 h 96"/>
                  <a:gd name="T36" fmla="*/ 2 w 96"/>
                  <a:gd name="T37" fmla="*/ 88 h 96"/>
                  <a:gd name="T38" fmla="*/ 38 w 96"/>
                  <a:gd name="T39" fmla="*/ 96 h 96"/>
                  <a:gd name="T40" fmla="*/ 38 w 96"/>
                  <a:gd name="T41" fmla="*/ 96 h 96"/>
                  <a:gd name="T42" fmla="*/ 39 w 96"/>
                  <a:gd name="T43" fmla="*/ 96 h 96"/>
                  <a:gd name="T44" fmla="*/ 40 w 96"/>
                  <a:gd name="T45" fmla="*/ 94 h 96"/>
                  <a:gd name="T46" fmla="*/ 40 w 96"/>
                  <a:gd name="T47" fmla="*/ 88 h 96"/>
                  <a:gd name="T48" fmla="*/ 70 w 96"/>
                  <a:gd name="T49" fmla="*/ 88 h 96"/>
                  <a:gd name="T50" fmla="*/ 72 w 96"/>
                  <a:gd name="T51" fmla="*/ 86 h 96"/>
                  <a:gd name="T52" fmla="*/ 72 w 96"/>
                  <a:gd name="T53" fmla="*/ 80 h 96"/>
                  <a:gd name="T54" fmla="*/ 70 w 96"/>
                  <a:gd name="T55" fmla="*/ 78 h 96"/>
                  <a:gd name="T56" fmla="*/ 36 w 96"/>
                  <a:gd name="T57" fmla="*/ 92 h 96"/>
                  <a:gd name="T58" fmla="*/ 4 w 96"/>
                  <a:gd name="T59" fmla="*/ 84 h 96"/>
                  <a:gd name="T60" fmla="*/ 4 w 96"/>
                  <a:gd name="T61" fmla="*/ 12 h 96"/>
                  <a:gd name="T62" fmla="*/ 36 w 96"/>
                  <a:gd name="T63" fmla="*/ 4 h 96"/>
                  <a:gd name="T64" fmla="*/ 36 w 96"/>
                  <a:gd name="T65" fmla="*/ 92 h 96"/>
                  <a:gd name="T66" fmla="*/ 24 w 96"/>
                  <a:gd name="T67" fmla="*/ 42 h 96"/>
                  <a:gd name="T68" fmla="*/ 16 w 96"/>
                  <a:gd name="T69" fmla="*/ 50 h 96"/>
                  <a:gd name="T70" fmla="*/ 24 w 96"/>
                  <a:gd name="T71" fmla="*/ 58 h 96"/>
                  <a:gd name="T72" fmla="*/ 32 w 96"/>
                  <a:gd name="T73" fmla="*/ 50 h 96"/>
                  <a:gd name="T74" fmla="*/ 24 w 96"/>
                  <a:gd name="T75" fmla="*/ 42 h 96"/>
                  <a:gd name="T76" fmla="*/ 24 w 96"/>
                  <a:gd name="T77" fmla="*/ 54 h 96"/>
                  <a:gd name="T78" fmla="*/ 20 w 96"/>
                  <a:gd name="T79" fmla="*/ 50 h 96"/>
                  <a:gd name="T80" fmla="*/ 24 w 96"/>
                  <a:gd name="T81" fmla="*/ 46 h 96"/>
                  <a:gd name="T82" fmla="*/ 28 w 96"/>
                  <a:gd name="T83" fmla="*/ 50 h 96"/>
                  <a:gd name="T84" fmla="*/ 24 w 96"/>
                  <a:gd name="T85" fmla="*/ 54 h 96"/>
                  <a:gd name="T86" fmla="*/ 96 w 96"/>
                  <a:gd name="T87" fmla="*/ 50 h 96"/>
                  <a:gd name="T88" fmla="*/ 96 w 96"/>
                  <a:gd name="T89" fmla="*/ 50 h 96"/>
                  <a:gd name="T90" fmla="*/ 95 w 96"/>
                  <a:gd name="T91" fmla="*/ 52 h 96"/>
                  <a:gd name="T92" fmla="*/ 79 w 96"/>
                  <a:gd name="T93" fmla="*/ 67 h 96"/>
                  <a:gd name="T94" fmla="*/ 78 w 96"/>
                  <a:gd name="T95" fmla="*/ 68 h 96"/>
                  <a:gd name="T96" fmla="*/ 77 w 96"/>
                  <a:gd name="T97" fmla="*/ 67 h 96"/>
                  <a:gd name="T98" fmla="*/ 77 w 96"/>
                  <a:gd name="T99" fmla="*/ 65 h 96"/>
                  <a:gd name="T100" fmla="*/ 89 w 96"/>
                  <a:gd name="T101" fmla="*/ 52 h 96"/>
                  <a:gd name="T102" fmla="*/ 48 w 96"/>
                  <a:gd name="T103" fmla="*/ 52 h 96"/>
                  <a:gd name="T104" fmla="*/ 46 w 96"/>
                  <a:gd name="T105" fmla="*/ 50 h 96"/>
                  <a:gd name="T106" fmla="*/ 48 w 96"/>
                  <a:gd name="T107" fmla="*/ 48 h 96"/>
                  <a:gd name="T108" fmla="*/ 89 w 96"/>
                  <a:gd name="T109" fmla="*/ 48 h 96"/>
                  <a:gd name="T110" fmla="*/ 77 w 96"/>
                  <a:gd name="T111" fmla="*/ 35 h 96"/>
                  <a:gd name="T112" fmla="*/ 77 w 96"/>
                  <a:gd name="T113" fmla="*/ 33 h 96"/>
                  <a:gd name="T114" fmla="*/ 79 w 96"/>
                  <a:gd name="T115" fmla="*/ 33 h 96"/>
                  <a:gd name="T116" fmla="*/ 95 w 96"/>
                  <a:gd name="T117" fmla="*/ 49 h 96"/>
                  <a:gd name="T118" fmla="*/ 96 w 96"/>
                  <a:gd name="T119" fmla="*/ 5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6" h="96">
                    <a:moveTo>
                      <a:pt x="70" y="78"/>
                    </a:moveTo>
                    <a:cubicBezTo>
                      <a:pt x="69" y="78"/>
                      <a:pt x="68" y="79"/>
                      <a:pt x="68" y="80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21"/>
                      <a:pt x="69" y="22"/>
                      <a:pt x="70" y="22"/>
                    </a:cubicBezTo>
                    <a:cubicBezTo>
                      <a:pt x="71" y="22"/>
                      <a:pt x="72" y="21"/>
                      <a:pt x="72" y="2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2" y="9"/>
                      <a:pt x="71" y="8"/>
                      <a:pt x="70" y="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0" y="1"/>
                      <a:pt x="40" y="1"/>
                      <a:pt x="39" y="0"/>
                    </a:cubicBezTo>
                    <a:cubicBezTo>
                      <a:pt x="39" y="0"/>
                      <a:pt x="38" y="0"/>
                      <a:pt x="38" y="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1" y="88"/>
                      <a:pt x="2" y="88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38" y="96"/>
                      <a:pt x="39" y="96"/>
                      <a:pt x="39" y="96"/>
                    </a:cubicBezTo>
                    <a:cubicBezTo>
                      <a:pt x="40" y="95"/>
                      <a:pt x="40" y="95"/>
                      <a:pt x="40" y="94"/>
                    </a:cubicBezTo>
                    <a:cubicBezTo>
                      <a:pt x="40" y="88"/>
                      <a:pt x="40" y="88"/>
                      <a:pt x="40" y="88"/>
                    </a:cubicBezTo>
                    <a:cubicBezTo>
                      <a:pt x="70" y="88"/>
                      <a:pt x="70" y="88"/>
                      <a:pt x="70" y="88"/>
                    </a:cubicBezTo>
                    <a:cubicBezTo>
                      <a:pt x="71" y="88"/>
                      <a:pt x="72" y="87"/>
                      <a:pt x="72" y="86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2" y="79"/>
                      <a:pt x="71" y="78"/>
                      <a:pt x="70" y="78"/>
                    </a:cubicBezTo>
                    <a:close/>
                    <a:moveTo>
                      <a:pt x="36" y="92"/>
                    </a:moveTo>
                    <a:cubicBezTo>
                      <a:pt x="4" y="84"/>
                      <a:pt x="4" y="84"/>
                      <a:pt x="4" y="8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6" y="4"/>
                      <a:pt x="36" y="4"/>
                      <a:pt x="36" y="4"/>
                    </a:cubicBezTo>
                    <a:lnTo>
                      <a:pt x="36" y="92"/>
                    </a:lnTo>
                    <a:close/>
                    <a:moveTo>
                      <a:pt x="24" y="42"/>
                    </a:moveTo>
                    <a:cubicBezTo>
                      <a:pt x="20" y="42"/>
                      <a:pt x="16" y="46"/>
                      <a:pt x="16" y="50"/>
                    </a:cubicBezTo>
                    <a:cubicBezTo>
                      <a:pt x="16" y="54"/>
                      <a:pt x="20" y="58"/>
                      <a:pt x="24" y="58"/>
                    </a:cubicBezTo>
                    <a:cubicBezTo>
                      <a:pt x="28" y="58"/>
                      <a:pt x="32" y="54"/>
                      <a:pt x="32" y="50"/>
                    </a:cubicBezTo>
                    <a:cubicBezTo>
                      <a:pt x="32" y="46"/>
                      <a:pt x="28" y="42"/>
                      <a:pt x="24" y="42"/>
                    </a:cubicBezTo>
                    <a:close/>
                    <a:moveTo>
                      <a:pt x="24" y="54"/>
                    </a:moveTo>
                    <a:cubicBezTo>
                      <a:pt x="22" y="54"/>
                      <a:pt x="20" y="52"/>
                      <a:pt x="20" y="50"/>
                    </a:cubicBezTo>
                    <a:cubicBezTo>
                      <a:pt x="20" y="48"/>
                      <a:pt x="22" y="46"/>
                      <a:pt x="24" y="46"/>
                    </a:cubicBezTo>
                    <a:cubicBezTo>
                      <a:pt x="26" y="46"/>
                      <a:pt x="28" y="48"/>
                      <a:pt x="28" y="50"/>
                    </a:cubicBezTo>
                    <a:cubicBezTo>
                      <a:pt x="28" y="52"/>
                      <a:pt x="26" y="54"/>
                      <a:pt x="24" y="54"/>
                    </a:cubicBezTo>
                    <a:close/>
                    <a:moveTo>
                      <a:pt x="96" y="50"/>
                    </a:moveTo>
                    <a:cubicBezTo>
                      <a:pt x="96" y="50"/>
                      <a:pt x="96" y="50"/>
                      <a:pt x="96" y="50"/>
                    </a:cubicBezTo>
                    <a:cubicBezTo>
                      <a:pt x="96" y="51"/>
                      <a:pt x="96" y="51"/>
                      <a:pt x="95" y="52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8"/>
                      <a:pt x="79" y="68"/>
                      <a:pt x="78" y="68"/>
                    </a:cubicBezTo>
                    <a:cubicBezTo>
                      <a:pt x="77" y="68"/>
                      <a:pt x="77" y="68"/>
                      <a:pt x="77" y="67"/>
                    </a:cubicBezTo>
                    <a:cubicBezTo>
                      <a:pt x="76" y="67"/>
                      <a:pt x="76" y="65"/>
                      <a:pt x="77" y="65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47" y="52"/>
                      <a:pt x="46" y="51"/>
                      <a:pt x="46" y="50"/>
                    </a:cubicBezTo>
                    <a:cubicBezTo>
                      <a:pt x="46" y="49"/>
                      <a:pt x="47" y="48"/>
                      <a:pt x="48" y="48"/>
                    </a:cubicBezTo>
                    <a:cubicBezTo>
                      <a:pt x="89" y="48"/>
                      <a:pt x="89" y="48"/>
                      <a:pt x="89" y="48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6" y="35"/>
                      <a:pt x="76" y="33"/>
                      <a:pt x="77" y="33"/>
                    </a:cubicBezTo>
                    <a:cubicBezTo>
                      <a:pt x="77" y="32"/>
                      <a:pt x="79" y="32"/>
                      <a:pt x="79" y="33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6" y="49"/>
                      <a:pt x="96" y="49"/>
                      <a:pt x="96" y="50"/>
                    </a:cubicBez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cs typeface="Arial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479BBA8-5E2E-9DB9-4318-3654F44A9E9E}"/>
                  </a:ext>
                </a:extLst>
              </p:cNvPr>
              <p:cNvSpPr/>
              <p:nvPr/>
            </p:nvSpPr>
            <p:spPr>
              <a:xfrm>
                <a:off x="790177" y="1390667"/>
                <a:ext cx="1590631" cy="3892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b="1">
                    <a:solidFill>
                      <a:srgbClr val="1F4E79"/>
                    </a:solidFill>
                  </a:rPr>
                  <a:t>Area pubblica</a:t>
                </a:r>
              </a:p>
            </p:txBody>
          </p:sp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E7528FB-142C-B678-C49B-B19539791A92}"/>
                </a:ext>
              </a:extLst>
            </p:cNvPr>
            <p:cNvSpPr/>
            <p:nvPr/>
          </p:nvSpPr>
          <p:spPr>
            <a:xfrm>
              <a:off x="2489496" y="1169625"/>
              <a:ext cx="10945" cy="72589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DE8B8F70-1D3E-B196-E00F-CAED2382DD7F}"/>
              </a:ext>
            </a:extLst>
          </p:cNvPr>
          <p:cNvSpPr/>
          <p:nvPr/>
        </p:nvSpPr>
        <p:spPr>
          <a:xfrm>
            <a:off x="785075" y="2175823"/>
            <a:ext cx="2061495" cy="303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>
                <a:solidFill>
                  <a:srgbClr val="1F4E79"/>
                </a:solidFill>
              </a:rPr>
              <a:t>Sezione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92DF624-C9CE-9A86-EB30-DB0E06DCC424}"/>
              </a:ext>
            </a:extLst>
          </p:cNvPr>
          <p:cNvCxnSpPr>
            <a:cxnSpLocks/>
          </p:cNvCxnSpPr>
          <p:nvPr/>
        </p:nvCxnSpPr>
        <p:spPr>
          <a:xfrm>
            <a:off x="785075" y="2524460"/>
            <a:ext cx="2061495" cy="0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2F0F8755-A22F-323D-168F-2CCAC774397A}"/>
              </a:ext>
            </a:extLst>
          </p:cNvPr>
          <p:cNvSpPr/>
          <p:nvPr/>
        </p:nvSpPr>
        <p:spPr>
          <a:xfrm>
            <a:off x="3231920" y="2175823"/>
            <a:ext cx="4132132" cy="303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>
                <a:solidFill>
                  <a:srgbClr val="1F4E79"/>
                </a:solidFill>
              </a:rPr>
              <a:t>Descrizione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05D4A92-A2BB-3335-9AA5-C3B8B578D754}"/>
              </a:ext>
            </a:extLst>
          </p:cNvPr>
          <p:cNvCxnSpPr>
            <a:cxnSpLocks/>
          </p:cNvCxnSpPr>
          <p:nvPr/>
        </p:nvCxnSpPr>
        <p:spPr>
          <a:xfrm>
            <a:off x="3231920" y="2524460"/>
            <a:ext cx="4132132" cy="0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44E05897-2704-F14D-3DEA-8B2447068787}"/>
              </a:ext>
            </a:extLst>
          </p:cNvPr>
          <p:cNvSpPr/>
          <p:nvPr/>
        </p:nvSpPr>
        <p:spPr>
          <a:xfrm>
            <a:off x="7726542" y="2175823"/>
            <a:ext cx="3688225" cy="303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>
                <a:solidFill>
                  <a:srgbClr val="1F4E79"/>
                </a:solidFill>
              </a:rPr>
              <a:t>Schermata Portale Tribunale Smart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A9516BC-3498-4F13-D461-C0B2EE775D8D}"/>
              </a:ext>
            </a:extLst>
          </p:cNvPr>
          <p:cNvCxnSpPr>
            <a:cxnSpLocks/>
          </p:cNvCxnSpPr>
          <p:nvPr/>
        </p:nvCxnSpPr>
        <p:spPr>
          <a:xfrm>
            <a:off x="7749402" y="2524460"/>
            <a:ext cx="3688225" cy="0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Right pointing backhand index with solid fill">
            <a:extLst>
              <a:ext uri="{FF2B5EF4-FFF2-40B4-BE49-F238E27FC236}">
                <a16:creationId xmlns:a16="http://schemas.microsoft.com/office/drawing/2014/main" id="{42B81933-683E-0B04-3C07-14689EB043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41886" y="3030295"/>
            <a:ext cx="358861" cy="358861"/>
          </a:xfrm>
          <a:prstGeom prst="rect">
            <a:avLst/>
          </a:prstGeom>
        </p:spPr>
      </p:pic>
      <p:pic>
        <p:nvPicPr>
          <p:cNvPr id="4" name="Graphic 3" descr="Right pointing backhand index with solid fill">
            <a:extLst>
              <a:ext uri="{FF2B5EF4-FFF2-40B4-BE49-F238E27FC236}">
                <a16:creationId xmlns:a16="http://schemas.microsoft.com/office/drawing/2014/main" id="{7E56EA4B-D7B4-211F-D225-35F5427549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41886" y="4488553"/>
            <a:ext cx="358861" cy="358861"/>
          </a:xfrm>
          <a:prstGeom prst="rect">
            <a:avLst/>
          </a:prstGeom>
        </p:spPr>
      </p:pic>
      <p:pic>
        <p:nvPicPr>
          <p:cNvPr id="12" name="Graphic 11" descr="Right pointing backhand index with solid fill">
            <a:extLst>
              <a:ext uri="{FF2B5EF4-FFF2-40B4-BE49-F238E27FC236}">
                <a16:creationId xmlns:a16="http://schemas.microsoft.com/office/drawing/2014/main" id="{9B220837-DEB9-66FC-E008-98E9548485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41886" y="5777695"/>
            <a:ext cx="358861" cy="35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777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olo 1">
            <a:extLst>
              <a:ext uri="{FF2B5EF4-FFF2-40B4-BE49-F238E27FC236}">
                <a16:creationId xmlns:a16="http://schemas.microsoft.com/office/drawing/2014/main" id="{BB5A3D31-A3C7-4654-95AF-639392D9C318}"/>
              </a:ext>
            </a:extLst>
          </p:cNvPr>
          <p:cNvSpPr txBox="1">
            <a:spLocks/>
          </p:cNvSpPr>
          <p:nvPr/>
        </p:nvSpPr>
        <p:spPr>
          <a:xfrm>
            <a:off x="379290" y="145481"/>
            <a:ext cx="10515600" cy="526046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it-IT"/>
            </a:defPPr>
            <a:lvl1pPr defTabSz="914373">
              <a:lnSpc>
                <a:spcPct val="80000"/>
              </a:lnSpc>
              <a:spcBef>
                <a:spcPct val="0"/>
              </a:spcBef>
              <a:buNone/>
              <a:defRPr sz="2400" b="1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err="1"/>
              <a:t>Overview</a:t>
            </a:r>
            <a:r>
              <a:rPr lang="it-IT"/>
              <a:t> Tribunale Smart</a:t>
            </a:r>
          </a:p>
          <a:p>
            <a:r>
              <a:rPr lang="it-IT" b="0" i="1"/>
              <a:t>Area riservata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93B1880-1E05-A68C-522D-3F74CA8CAF8F}"/>
              </a:ext>
            </a:extLst>
          </p:cNvPr>
          <p:cNvGrpSpPr/>
          <p:nvPr/>
        </p:nvGrpSpPr>
        <p:grpSpPr>
          <a:xfrm>
            <a:off x="785075" y="2175823"/>
            <a:ext cx="10652552" cy="348637"/>
            <a:chOff x="785075" y="2175823"/>
            <a:chExt cx="10652552" cy="34863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FFBE837-2753-E4EB-E44D-F749BD5AD140}"/>
                </a:ext>
              </a:extLst>
            </p:cNvPr>
            <p:cNvSpPr/>
            <p:nvPr/>
          </p:nvSpPr>
          <p:spPr>
            <a:xfrm>
              <a:off x="785075" y="2175823"/>
              <a:ext cx="2061495" cy="3037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>
                  <a:solidFill>
                    <a:srgbClr val="1F4E79"/>
                  </a:solidFill>
                </a:rPr>
                <a:t>Sezione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057796D-75D7-529D-911F-3D48F79ED489}"/>
                </a:ext>
              </a:extLst>
            </p:cNvPr>
            <p:cNvCxnSpPr>
              <a:cxnSpLocks/>
            </p:cNvCxnSpPr>
            <p:nvPr/>
          </p:nvCxnSpPr>
          <p:spPr>
            <a:xfrm>
              <a:off x="785075" y="2524460"/>
              <a:ext cx="2061495" cy="0"/>
            </a:xfrm>
            <a:prstGeom prst="line">
              <a:avLst/>
            </a:prstGeom>
            <a:ln w="28575">
              <a:solidFill>
                <a:srgbClr val="1F4E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07D377C-0E0B-B232-F624-805C4887946E}"/>
                </a:ext>
              </a:extLst>
            </p:cNvPr>
            <p:cNvSpPr/>
            <p:nvPr/>
          </p:nvSpPr>
          <p:spPr>
            <a:xfrm>
              <a:off x="3231920" y="2175823"/>
              <a:ext cx="4132132" cy="3037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>
                  <a:solidFill>
                    <a:srgbClr val="1F4E79"/>
                  </a:solidFill>
                </a:rPr>
                <a:t>Descrizione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767245D-3D1F-59AA-ADD8-7DEB4FE1D528}"/>
                </a:ext>
              </a:extLst>
            </p:cNvPr>
            <p:cNvCxnSpPr>
              <a:cxnSpLocks/>
            </p:cNvCxnSpPr>
            <p:nvPr/>
          </p:nvCxnSpPr>
          <p:spPr>
            <a:xfrm>
              <a:off x="3231920" y="2524460"/>
              <a:ext cx="4132132" cy="0"/>
            </a:xfrm>
            <a:prstGeom prst="line">
              <a:avLst/>
            </a:prstGeom>
            <a:ln w="28575">
              <a:solidFill>
                <a:srgbClr val="1F4E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820F3B4-D2DD-9527-321F-58BF9C64D864}"/>
                </a:ext>
              </a:extLst>
            </p:cNvPr>
            <p:cNvSpPr/>
            <p:nvPr/>
          </p:nvSpPr>
          <p:spPr>
            <a:xfrm>
              <a:off x="7726542" y="2175823"/>
              <a:ext cx="3688225" cy="3037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>
                  <a:solidFill>
                    <a:srgbClr val="1F4E79"/>
                  </a:solidFill>
                </a:rPr>
                <a:t>Schermata Portale Tribunale Smart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2E23CF0-17AB-2963-D36C-F5474C0EE994}"/>
                </a:ext>
              </a:extLst>
            </p:cNvPr>
            <p:cNvCxnSpPr>
              <a:cxnSpLocks/>
            </p:cNvCxnSpPr>
            <p:nvPr/>
          </p:nvCxnSpPr>
          <p:spPr>
            <a:xfrm>
              <a:off x="7749402" y="2524460"/>
              <a:ext cx="3688225" cy="0"/>
            </a:xfrm>
            <a:prstGeom prst="line">
              <a:avLst/>
            </a:prstGeom>
            <a:ln w="28575">
              <a:solidFill>
                <a:srgbClr val="1F4E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F42C944-1283-BB43-4877-80D133D82579}"/>
              </a:ext>
            </a:extLst>
          </p:cNvPr>
          <p:cNvGrpSpPr/>
          <p:nvPr/>
        </p:nvGrpSpPr>
        <p:grpSpPr>
          <a:xfrm>
            <a:off x="369960" y="2715224"/>
            <a:ext cx="6994092" cy="543023"/>
            <a:chOff x="369960" y="2715224"/>
            <a:chExt cx="6994092" cy="54302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F824368-80C9-96C1-52E3-140332EC2028}"/>
                </a:ext>
              </a:extLst>
            </p:cNvPr>
            <p:cNvSpPr/>
            <p:nvPr/>
          </p:nvSpPr>
          <p:spPr>
            <a:xfrm>
              <a:off x="3231920" y="2715224"/>
              <a:ext cx="4132132" cy="5430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it-IT" sz="1400" b="1">
                  <a:solidFill>
                    <a:srgbClr val="1F4E79"/>
                  </a:solidFill>
                </a:rPr>
                <a:t>Informa</a:t>
              </a:r>
              <a:r>
                <a:rPr lang="it-IT" sz="1400">
                  <a:solidFill>
                    <a:schemeClr val="tx1"/>
                  </a:solidFill>
                </a:rPr>
                <a:t> il cittadino rispetto alle funzionalità disponibili nell’area riservata, come i </a:t>
              </a:r>
              <a:r>
                <a:rPr lang="it-IT" sz="1400" b="1">
                  <a:solidFill>
                    <a:srgbClr val="1F4E79"/>
                  </a:solidFill>
                </a:rPr>
                <a:t>servizi offerti </a:t>
              </a:r>
              <a:r>
                <a:rPr lang="it-IT" sz="1400">
                  <a:solidFill>
                    <a:schemeClr val="tx1"/>
                  </a:solidFill>
                </a:rPr>
                <a:t>e lo </a:t>
              </a:r>
              <a:r>
                <a:rPr lang="it-IT" sz="1400" b="1">
                  <a:solidFill>
                    <a:srgbClr val="1F4E79"/>
                  </a:solidFill>
                </a:rPr>
                <a:t>stato degli ultimi procedimenti avviati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4BEBF5B-306B-7541-3696-7410984B1B44}"/>
                </a:ext>
              </a:extLst>
            </p:cNvPr>
            <p:cNvSpPr txBox="1"/>
            <p:nvPr/>
          </p:nvSpPr>
          <p:spPr bwMode="auto">
            <a:xfrm>
              <a:off x="785075" y="2832847"/>
              <a:ext cx="2061495" cy="307777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it-IT" sz="1400" b="1">
                  <a:solidFill>
                    <a:srgbClr val="1F4E79"/>
                  </a:solidFill>
                </a:rPr>
                <a:t>HOME – Area Riservata</a:t>
              </a:r>
              <a:endParaRPr lang="it-IT" sz="1400">
                <a:solidFill>
                  <a:srgbClr val="1F4E79"/>
                </a:solidFill>
                <a:cs typeface="Calibri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E62CC78-574A-30AF-1F1A-FE548FF0E54C}"/>
                </a:ext>
              </a:extLst>
            </p:cNvPr>
            <p:cNvSpPr/>
            <p:nvPr/>
          </p:nvSpPr>
          <p:spPr>
            <a:xfrm>
              <a:off x="369960" y="2842735"/>
              <a:ext cx="288000" cy="288000"/>
            </a:xfrm>
            <a:prstGeom prst="ellipse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72C232A7-3F8F-56C7-5ED9-37E3397958C6}"/>
              </a:ext>
            </a:extLst>
          </p:cNvPr>
          <p:cNvSpPr/>
          <p:nvPr/>
        </p:nvSpPr>
        <p:spPr>
          <a:xfrm>
            <a:off x="8839025" y="3128015"/>
            <a:ext cx="288000" cy="2880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060C8E9-E362-365B-C21D-51AD62BB81A5}"/>
              </a:ext>
            </a:extLst>
          </p:cNvPr>
          <p:cNvSpPr/>
          <p:nvPr/>
        </p:nvSpPr>
        <p:spPr>
          <a:xfrm>
            <a:off x="9869172" y="3888186"/>
            <a:ext cx="288000" cy="2880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44C135-CF50-3904-5794-87A24F761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4567" y="2749758"/>
            <a:ext cx="2752506" cy="2685098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5EF6343-6A61-87F4-A418-B3554E603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5930" y="3319260"/>
            <a:ext cx="2447762" cy="24824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4E6A4E-8FE3-A955-03C8-01F1B129E1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5410" y="3963550"/>
            <a:ext cx="2194704" cy="252390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1B75C6FB-4DBA-5CA6-8F7D-481F04ABA01F}"/>
              </a:ext>
            </a:extLst>
          </p:cNvPr>
          <p:cNvSpPr/>
          <p:nvPr/>
        </p:nvSpPr>
        <p:spPr>
          <a:xfrm>
            <a:off x="8658552" y="3178872"/>
            <a:ext cx="288000" cy="2880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4D83A14-4267-9BA1-84EB-61FA75711ACF}"/>
              </a:ext>
            </a:extLst>
          </p:cNvPr>
          <p:cNvSpPr/>
          <p:nvPr/>
        </p:nvSpPr>
        <p:spPr>
          <a:xfrm>
            <a:off x="9701059" y="3856076"/>
            <a:ext cx="288000" cy="2880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AE89D4E-4983-D4BF-1B40-AC18CB006B28}"/>
              </a:ext>
            </a:extLst>
          </p:cNvPr>
          <p:cNvSpPr/>
          <p:nvPr/>
        </p:nvSpPr>
        <p:spPr>
          <a:xfrm>
            <a:off x="0" y="1169625"/>
            <a:ext cx="12192000" cy="783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>
              <a:solidFill>
                <a:srgbClr val="1F4E79"/>
              </a:solidFill>
              <a:latin typeface="+mj-lt"/>
              <a:ea typeface="Verdana"/>
              <a:cs typeface="+mj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607EA13-238E-C1D7-231F-EAC0B29307D6}"/>
              </a:ext>
            </a:extLst>
          </p:cNvPr>
          <p:cNvSpPr/>
          <p:nvPr/>
        </p:nvSpPr>
        <p:spPr>
          <a:xfrm>
            <a:off x="2503170" y="1213981"/>
            <a:ext cx="9304472" cy="686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Consente ai cittadini di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presentare online</a:t>
            </a:r>
            <a:r>
              <a:rPr lang="it-IT" sz="1400">
                <a:solidFill>
                  <a:srgbClr val="1F4E79"/>
                </a:solidFill>
                <a:ea typeface="Verdana"/>
                <a:cs typeface="+mj-cs"/>
              </a:rPr>
              <a:t> 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le proprie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istanze</a:t>
            </a:r>
            <a:r>
              <a:rPr lang="it-IT" sz="1400" b="1">
                <a:solidFill>
                  <a:schemeClr val="tx1"/>
                </a:solidFill>
                <a:ea typeface="Verdana"/>
                <a:cs typeface="+mj-cs"/>
              </a:rPr>
              <a:t>,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 monitorarne lo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stato</a:t>
            </a:r>
            <a:r>
              <a:rPr lang="it-IT" sz="1400" b="1">
                <a:solidFill>
                  <a:schemeClr val="tx1"/>
                </a:solidFill>
                <a:ea typeface="Verdana"/>
                <a:cs typeface="+mj-cs"/>
              </a:rPr>
              <a:t>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di</a:t>
            </a:r>
            <a:r>
              <a:rPr lang="it-IT" sz="1400" b="1">
                <a:solidFill>
                  <a:schemeClr val="tx1"/>
                </a:solidFill>
                <a:ea typeface="Verdana"/>
                <a:cs typeface="+mj-cs"/>
              </a:rPr>
              <a:t>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avanzamento</a:t>
            </a:r>
            <a:r>
              <a:rPr lang="it-IT" sz="1400" b="1">
                <a:solidFill>
                  <a:schemeClr val="tx1"/>
                </a:solidFill>
                <a:ea typeface="Verdana"/>
                <a:cs typeface="+mj-cs"/>
              </a:rPr>
              <a:t> 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e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ricevere le relative comunicazioni 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da parte dei Tribunali. L’accesso sarà possibile attraverso l’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autenticazione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 del cittadino tramite </a:t>
            </a:r>
            <a:r>
              <a:rPr lang="it-IT" sz="1400" b="1">
                <a:solidFill>
                  <a:srgbClr val="1F4E79"/>
                </a:solidFill>
                <a:ea typeface="Verdana"/>
                <a:cs typeface="+mj-cs"/>
              </a:rPr>
              <a:t>SPID</a:t>
            </a:r>
            <a:r>
              <a:rPr lang="it-IT" sz="1400">
                <a:solidFill>
                  <a:schemeClr val="tx1"/>
                </a:solidFill>
                <a:ea typeface="Verdana"/>
                <a:cs typeface="+mj-cs"/>
              </a:rPr>
              <a:t>.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A7F44ED-07FB-D5AD-479A-940D9BB9788A}"/>
              </a:ext>
            </a:extLst>
          </p:cNvPr>
          <p:cNvSpPr/>
          <p:nvPr/>
        </p:nvSpPr>
        <p:spPr>
          <a:xfrm>
            <a:off x="2489496" y="1169625"/>
            <a:ext cx="10945" cy="7258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60" name="Group 95">
            <a:extLst>
              <a:ext uri="{FF2B5EF4-FFF2-40B4-BE49-F238E27FC236}">
                <a16:creationId xmlns:a16="http://schemas.microsoft.com/office/drawing/2014/main" id="{14EADBBB-F8D0-65A6-63DD-AB1946BA0F4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07743" y="1304216"/>
            <a:ext cx="379984" cy="505854"/>
            <a:chOff x="6591" y="1717"/>
            <a:chExt cx="320" cy="426"/>
          </a:xfrm>
          <a:solidFill>
            <a:srgbClr val="1F4E79"/>
          </a:solidFill>
        </p:grpSpPr>
        <p:sp>
          <p:nvSpPr>
            <p:cNvPr id="62" name="Oval 96">
              <a:extLst>
                <a:ext uri="{FF2B5EF4-FFF2-40B4-BE49-F238E27FC236}">
                  <a16:creationId xmlns:a16="http://schemas.microsoft.com/office/drawing/2014/main" id="{28A59A1E-875A-056D-A57E-A8F251FDA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3" y="1966"/>
              <a:ext cx="36" cy="3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63" name="Freeform 97">
              <a:extLst>
                <a:ext uri="{FF2B5EF4-FFF2-40B4-BE49-F238E27FC236}">
                  <a16:creationId xmlns:a16="http://schemas.microsoft.com/office/drawing/2014/main" id="{15D119B8-3D87-0A81-867D-16A99A0C0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2" y="1983"/>
              <a:ext cx="18" cy="71"/>
            </a:xfrm>
            <a:custGeom>
              <a:avLst/>
              <a:gdLst>
                <a:gd name="T0" fmla="*/ 6 w 12"/>
                <a:gd name="T1" fmla="*/ 48 h 48"/>
                <a:gd name="T2" fmla="*/ 0 w 12"/>
                <a:gd name="T3" fmla="*/ 42 h 48"/>
                <a:gd name="T4" fmla="*/ 0 w 12"/>
                <a:gd name="T5" fmla="*/ 6 h 48"/>
                <a:gd name="T6" fmla="*/ 6 w 12"/>
                <a:gd name="T7" fmla="*/ 0 h 48"/>
                <a:gd name="T8" fmla="*/ 12 w 12"/>
                <a:gd name="T9" fmla="*/ 6 h 48"/>
                <a:gd name="T10" fmla="*/ 12 w 12"/>
                <a:gd name="T11" fmla="*/ 42 h 48"/>
                <a:gd name="T12" fmla="*/ 6 w 12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8">
                  <a:moveTo>
                    <a:pt x="6" y="48"/>
                  </a:moveTo>
                  <a:cubicBezTo>
                    <a:pt x="3" y="48"/>
                    <a:pt x="0" y="46"/>
                    <a:pt x="0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6"/>
                    <a:pt x="10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64" name="Freeform 98">
              <a:extLst>
                <a:ext uri="{FF2B5EF4-FFF2-40B4-BE49-F238E27FC236}">
                  <a16:creationId xmlns:a16="http://schemas.microsoft.com/office/drawing/2014/main" id="{ABBF6F78-1B31-3041-90A2-FD697471C9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1" y="1877"/>
              <a:ext cx="320" cy="266"/>
            </a:xfrm>
            <a:custGeom>
              <a:avLst/>
              <a:gdLst>
                <a:gd name="T0" fmla="*/ 210 w 216"/>
                <a:gd name="T1" fmla="*/ 180 h 180"/>
                <a:gd name="T2" fmla="*/ 6 w 216"/>
                <a:gd name="T3" fmla="*/ 180 h 180"/>
                <a:gd name="T4" fmla="*/ 0 w 216"/>
                <a:gd name="T5" fmla="*/ 174 h 180"/>
                <a:gd name="T6" fmla="*/ 0 w 216"/>
                <a:gd name="T7" fmla="*/ 6 h 180"/>
                <a:gd name="T8" fmla="*/ 6 w 216"/>
                <a:gd name="T9" fmla="*/ 0 h 180"/>
                <a:gd name="T10" fmla="*/ 210 w 216"/>
                <a:gd name="T11" fmla="*/ 0 h 180"/>
                <a:gd name="T12" fmla="*/ 216 w 216"/>
                <a:gd name="T13" fmla="*/ 6 h 180"/>
                <a:gd name="T14" fmla="*/ 216 w 216"/>
                <a:gd name="T15" fmla="*/ 174 h 180"/>
                <a:gd name="T16" fmla="*/ 210 w 216"/>
                <a:gd name="T17" fmla="*/ 180 h 180"/>
                <a:gd name="T18" fmla="*/ 12 w 216"/>
                <a:gd name="T19" fmla="*/ 168 h 180"/>
                <a:gd name="T20" fmla="*/ 204 w 216"/>
                <a:gd name="T21" fmla="*/ 168 h 180"/>
                <a:gd name="T22" fmla="*/ 204 w 216"/>
                <a:gd name="T23" fmla="*/ 12 h 180"/>
                <a:gd name="T24" fmla="*/ 12 w 216"/>
                <a:gd name="T25" fmla="*/ 12 h 180"/>
                <a:gd name="T26" fmla="*/ 12 w 216"/>
                <a:gd name="T27" fmla="*/ 16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180">
                  <a:moveTo>
                    <a:pt x="210" y="180"/>
                  </a:moveTo>
                  <a:cubicBezTo>
                    <a:pt x="6" y="180"/>
                    <a:pt x="6" y="180"/>
                    <a:pt x="6" y="180"/>
                  </a:cubicBezTo>
                  <a:cubicBezTo>
                    <a:pt x="3" y="180"/>
                    <a:pt x="0" y="178"/>
                    <a:pt x="0" y="17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14" y="0"/>
                    <a:pt x="216" y="3"/>
                    <a:pt x="216" y="6"/>
                  </a:cubicBezTo>
                  <a:cubicBezTo>
                    <a:pt x="216" y="174"/>
                    <a:pt x="216" y="174"/>
                    <a:pt x="216" y="174"/>
                  </a:cubicBezTo>
                  <a:cubicBezTo>
                    <a:pt x="216" y="178"/>
                    <a:pt x="214" y="180"/>
                    <a:pt x="210" y="180"/>
                  </a:cubicBezTo>
                  <a:close/>
                  <a:moveTo>
                    <a:pt x="12" y="168"/>
                  </a:moveTo>
                  <a:cubicBezTo>
                    <a:pt x="204" y="168"/>
                    <a:pt x="204" y="168"/>
                    <a:pt x="204" y="168"/>
                  </a:cubicBezTo>
                  <a:cubicBezTo>
                    <a:pt x="204" y="12"/>
                    <a:pt x="204" y="12"/>
                    <a:pt x="20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65" name="Freeform 99">
              <a:extLst>
                <a:ext uri="{FF2B5EF4-FFF2-40B4-BE49-F238E27FC236}">
                  <a16:creationId xmlns:a16="http://schemas.microsoft.com/office/drawing/2014/main" id="{2898EC3B-98BB-3392-9D47-774E7C454E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44" y="1717"/>
              <a:ext cx="214" cy="177"/>
            </a:xfrm>
            <a:custGeom>
              <a:avLst/>
              <a:gdLst>
                <a:gd name="T0" fmla="*/ 138 w 144"/>
                <a:gd name="T1" fmla="*/ 120 h 120"/>
                <a:gd name="T2" fmla="*/ 6 w 144"/>
                <a:gd name="T3" fmla="*/ 120 h 120"/>
                <a:gd name="T4" fmla="*/ 0 w 144"/>
                <a:gd name="T5" fmla="*/ 114 h 120"/>
                <a:gd name="T6" fmla="*/ 0 w 144"/>
                <a:gd name="T7" fmla="*/ 72 h 120"/>
                <a:gd name="T8" fmla="*/ 72 w 144"/>
                <a:gd name="T9" fmla="*/ 0 h 120"/>
                <a:gd name="T10" fmla="*/ 144 w 144"/>
                <a:gd name="T11" fmla="*/ 72 h 120"/>
                <a:gd name="T12" fmla="*/ 144 w 144"/>
                <a:gd name="T13" fmla="*/ 114 h 120"/>
                <a:gd name="T14" fmla="*/ 138 w 144"/>
                <a:gd name="T15" fmla="*/ 120 h 120"/>
                <a:gd name="T16" fmla="*/ 12 w 144"/>
                <a:gd name="T17" fmla="*/ 108 h 120"/>
                <a:gd name="T18" fmla="*/ 132 w 144"/>
                <a:gd name="T19" fmla="*/ 108 h 120"/>
                <a:gd name="T20" fmla="*/ 132 w 144"/>
                <a:gd name="T21" fmla="*/ 72 h 120"/>
                <a:gd name="T22" fmla="*/ 72 w 144"/>
                <a:gd name="T23" fmla="*/ 12 h 120"/>
                <a:gd name="T24" fmla="*/ 12 w 144"/>
                <a:gd name="T25" fmla="*/ 72 h 120"/>
                <a:gd name="T26" fmla="*/ 12 w 144"/>
                <a:gd name="T27" fmla="*/ 10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" h="120">
                  <a:moveTo>
                    <a:pt x="138" y="120"/>
                  </a:moveTo>
                  <a:cubicBezTo>
                    <a:pt x="6" y="120"/>
                    <a:pt x="6" y="120"/>
                    <a:pt x="6" y="120"/>
                  </a:cubicBezTo>
                  <a:cubicBezTo>
                    <a:pt x="3" y="120"/>
                    <a:pt x="0" y="118"/>
                    <a:pt x="0" y="11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33"/>
                    <a:pt x="33" y="0"/>
                    <a:pt x="72" y="0"/>
                  </a:cubicBezTo>
                  <a:cubicBezTo>
                    <a:pt x="112" y="0"/>
                    <a:pt x="144" y="33"/>
                    <a:pt x="144" y="72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4" y="118"/>
                    <a:pt x="142" y="120"/>
                    <a:pt x="138" y="120"/>
                  </a:cubicBezTo>
                  <a:close/>
                  <a:moveTo>
                    <a:pt x="12" y="108"/>
                  </a:moveTo>
                  <a:cubicBezTo>
                    <a:pt x="132" y="108"/>
                    <a:pt x="132" y="108"/>
                    <a:pt x="132" y="108"/>
                  </a:cubicBezTo>
                  <a:cubicBezTo>
                    <a:pt x="132" y="72"/>
                    <a:pt x="132" y="72"/>
                    <a:pt x="132" y="72"/>
                  </a:cubicBezTo>
                  <a:cubicBezTo>
                    <a:pt x="132" y="39"/>
                    <a:pt x="105" y="12"/>
                    <a:pt x="72" y="12"/>
                  </a:cubicBezTo>
                  <a:cubicBezTo>
                    <a:pt x="39" y="12"/>
                    <a:pt x="12" y="39"/>
                    <a:pt x="12" y="72"/>
                  </a:cubicBezTo>
                  <a:lnTo>
                    <a:pt x="12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07AA1E50-3051-9518-344F-E77E59AD2385}"/>
              </a:ext>
            </a:extLst>
          </p:cNvPr>
          <p:cNvSpPr/>
          <p:nvPr/>
        </p:nvSpPr>
        <p:spPr>
          <a:xfrm>
            <a:off x="790177" y="1362518"/>
            <a:ext cx="1590631" cy="38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>
                <a:solidFill>
                  <a:srgbClr val="1F4E79"/>
                </a:solidFill>
              </a:rPr>
              <a:t>Area riservata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410AEA2-37DE-0BA5-7D1F-88956F83530A}"/>
              </a:ext>
            </a:extLst>
          </p:cNvPr>
          <p:cNvGrpSpPr/>
          <p:nvPr/>
        </p:nvGrpSpPr>
        <p:grpSpPr>
          <a:xfrm>
            <a:off x="369960" y="3389691"/>
            <a:ext cx="6994092" cy="1919127"/>
            <a:chOff x="369960" y="3327442"/>
            <a:chExt cx="6994092" cy="1919127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25333450-4571-BA65-E678-4C1375814C7E}"/>
                </a:ext>
              </a:extLst>
            </p:cNvPr>
            <p:cNvSpPr/>
            <p:nvPr/>
          </p:nvSpPr>
          <p:spPr>
            <a:xfrm>
              <a:off x="785075" y="4133117"/>
              <a:ext cx="2061495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r>
                <a:rPr lang="it-IT" sz="1400" b="1">
                  <a:solidFill>
                    <a:schemeClr val="accent1">
                      <a:lumMod val="75000"/>
                    </a:schemeClr>
                  </a:solidFill>
                </a:rPr>
                <a:t>SERVIZI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B81747AA-02ED-8B7B-A229-CA3A2A12CC43}"/>
                </a:ext>
              </a:extLst>
            </p:cNvPr>
            <p:cNvSpPr/>
            <p:nvPr/>
          </p:nvSpPr>
          <p:spPr>
            <a:xfrm>
              <a:off x="3231920" y="3327442"/>
              <a:ext cx="4132132" cy="19191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it-IT" sz="1400">
                  <a:solidFill>
                    <a:schemeClr val="tx1"/>
                  </a:solidFill>
                </a:rPr>
                <a:t>Informa il cittadino sui </a:t>
              </a:r>
              <a:r>
                <a:rPr lang="it-IT" sz="1400" b="1">
                  <a:solidFill>
                    <a:srgbClr val="1F4E79"/>
                  </a:solidFill>
                </a:rPr>
                <a:t>prerequisiti</a:t>
              </a:r>
              <a:r>
                <a:rPr lang="it-IT" sz="1400">
                  <a:solidFill>
                    <a:schemeClr val="tx1"/>
                  </a:solidFill>
                </a:rPr>
                <a:t> necessari per la presentazione della domanda (es. firma digitale, competenza territoriale, documenti a supporto)</a:t>
              </a:r>
            </a:p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it-IT" sz="1400">
                  <a:solidFill>
                    <a:schemeClr val="tx1"/>
                  </a:solidFill>
                </a:rPr>
                <a:t>Consente la compilazione della domanda tramite un </a:t>
              </a:r>
              <a:r>
                <a:rPr lang="it-IT" sz="1400" b="1" err="1">
                  <a:solidFill>
                    <a:srgbClr val="1F4E79"/>
                  </a:solidFill>
                </a:rPr>
                <a:t>form</a:t>
              </a:r>
              <a:r>
                <a:rPr lang="it-IT" sz="1400" b="1">
                  <a:solidFill>
                    <a:srgbClr val="1F4E79"/>
                  </a:solidFill>
                </a:rPr>
                <a:t> guidato </a:t>
              </a:r>
            </a:p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it-IT" sz="1400">
                  <a:solidFill>
                    <a:schemeClr val="tx1"/>
                  </a:solidFill>
                </a:rPr>
                <a:t>Permette di registrare il </a:t>
              </a:r>
              <a:r>
                <a:rPr lang="it-IT" sz="1400" b="1">
                  <a:solidFill>
                    <a:srgbClr val="1F4E79"/>
                  </a:solidFill>
                </a:rPr>
                <a:t>pagamento </a:t>
              </a:r>
              <a:r>
                <a:rPr lang="it-IT" sz="1400">
                  <a:solidFill>
                    <a:schemeClr val="tx1"/>
                  </a:solidFill>
                </a:rPr>
                <a:t>tramite un </a:t>
              </a:r>
              <a:r>
                <a:rPr lang="it-IT" sz="1400" b="1">
                  <a:solidFill>
                    <a:srgbClr val="1F4E79"/>
                  </a:solidFill>
                </a:rPr>
                <a:t>codice identificativo univoco </a:t>
              </a:r>
              <a:r>
                <a:rPr lang="it-IT" sz="1400">
                  <a:solidFill>
                    <a:schemeClr val="tx1"/>
                  </a:solidFill>
                </a:rPr>
                <a:t>associato alla domanda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4173FD6-299E-F868-E3B0-996212D4F985}"/>
                </a:ext>
              </a:extLst>
            </p:cNvPr>
            <p:cNvSpPr/>
            <p:nvPr/>
          </p:nvSpPr>
          <p:spPr>
            <a:xfrm>
              <a:off x="369960" y="4143005"/>
              <a:ext cx="288000" cy="288000"/>
            </a:xfrm>
            <a:prstGeom prst="ellipse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9BCF71-278C-7158-3837-2C60D6E55F22}"/>
              </a:ext>
            </a:extLst>
          </p:cNvPr>
          <p:cNvGrpSpPr/>
          <p:nvPr/>
        </p:nvGrpSpPr>
        <p:grpSpPr>
          <a:xfrm>
            <a:off x="369960" y="5383112"/>
            <a:ext cx="6994092" cy="1288383"/>
            <a:chOff x="369960" y="5268812"/>
            <a:chExt cx="6994092" cy="1288383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BDB8535-9ACA-B930-B833-80B6C633E3F8}"/>
                </a:ext>
              </a:extLst>
            </p:cNvPr>
            <p:cNvSpPr/>
            <p:nvPr/>
          </p:nvSpPr>
          <p:spPr>
            <a:xfrm>
              <a:off x="3231920" y="5268812"/>
              <a:ext cx="4132132" cy="12883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it-IT" sz="1400" b="1">
                  <a:solidFill>
                    <a:srgbClr val="1F4E79"/>
                  </a:solidFill>
                </a:rPr>
                <a:t>Presenta</a:t>
              </a:r>
              <a:r>
                <a:rPr lang="it-IT" sz="1400">
                  <a:solidFill>
                    <a:schemeClr val="tx1"/>
                  </a:solidFill>
                </a:rPr>
                <a:t> la cronologia dei procedimenti, fornendo informazioni su </a:t>
              </a:r>
              <a:r>
                <a:rPr lang="it-IT" sz="1400" b="1">
                  <a:solidFill>
                    <a:srgbClr val="1F4E79"/>
                  </a:solidFill>
                </a:rPr>
                <a:t>stato</a:t>
              </a:r>
              <a:r>
                <a:rPr lang="it-IT" sz="1400" b="1">
                  <a:solidFill>
                    <a:schemeClr val="tx1"/>
                  </a:solidFill>
                </a:rPr>
                <a:t> </a:t>
              </a:r>
              <a:r>
                <a:rPr lang="it-IT" sz="1400">
                  <a:solidFill>
                    <a:schemeClr val="tx1"/>
                  </a:solidFill>
                </a:rPr>
                <a:t>e </a:t>
              </a:r>
              <a:r>
                <a:rPr lang="it-IT" sz="1400" b="1">
                  <a:solidFill>
                    <a:srgbClr val="1F4E79"/>
                  </a:solidFill>
                </a:rPr>
                <a:t>comunicazioni</a:t>
              </a:r>
            </a:p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it-IT" sz="1400" b="1">
                  <a:solidFill>
                    <a:srgbClr val="1F4E79"/>
                  </a:solidFill>
                </a:rPr>
                <a:t>Consente</a:t>
              </a:r>
              <a:r>
                <a:rPr lang="it-IT" sz="1400">
                  <a:solidFill>
                    <a:schemeClr val="tx1"/>
                  </a:solidFill>
                </a:rPr>
                <a:t> la gestione di </a:t>
              </a:r>
              <a:r>
                <a:rPr lang="it-IT" sz="1400" b="1">
                  <a:solidFill>
                    <a:srgbClr val="1F4E79"/>
                  </a:solidFill>
                </a:rPr>
                <a:t>depositi integrativi di atti </a:t>
              </a:r>
              <a:r>
                <a:rPr lang="it-IT" sz="1400">
                  <a:solidFill>
                    <a:schemeClr val="tx1"/>
                  </a:solidFill>
                </a:rPr>
                <a:t>(</a:t>
              </a:r>
              <a:r>
                <a:rPr lang="it-IT" sz="1400" b="1">
                  <a:solidFill>
                    <a:srgbClr val="1F4E79"/>
                  </a:solidFill>
                </a:rPr>
                <a:t>attività dell’amministratore </a:t>
              </a:r>
              <a:r>
                <a:rPr lang="it-IT" sz="1400">
                  <a:solidFill>
                    <a:schemeClr val="tx1"/>
                  </a:solidFill>
                </a:rPr>
                <a:t>– e.g. relazione periodica) e </a:t>
              </a:r>
              <a:r>
                <a:rPr lang="it-IT" sz="1400" b="1">
                  <a:solidFill>
                    <a:srgbClr val="1F4E79"/>
                  </a:solidFill>
                </a:rPr>
                <a:t>documenti </a:t>
              </a:r>
              <a:r>
                <a:rPr lang="it-IT" sz="1400">
                  <a:solidFill>
                    <a:schemeClr val="tx1"/>
                  </a:solidFill>
                </a:rPr>
                <a:t>(e.g. quietanza di pagamento)</a:t>
              </a:r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2DEF50C4-1109-4513-054F-61FA6A6FCD1A}"/>
                </a:ext>
              </a:extLst>
            </p:cNvPr>
            <p:cNvGrpSpPr/>
            <p:nvPr/>
          </p:nvGrpSpPr>
          <p:grpSpPr>
            <a:xfrm>
              <a:off x="369960" y="5759115"/>
              <a:ext cx="2476610" cy="307777"/>
              <a:chOff x="369960" y="5459062"/>
              <a:chExt cx="2476610" cy="307777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EF9483B-E691-29B7-238A-B2BD5518D9C2}"/>
                  </a:ext>
                </a:extLst>
              </p:cNvPr>
              <p:cNvSpPr txBox="1"/>
              <p:nvPr/>
            </p:nvSpPr>
            <p:spPr bwMode="auto">
              <a:xfrm>
                <a:off x="785075" y="5459062"/>
                <a:ext cx="2061495" cy="30777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it-IT" sz="1400" b="1">
                    <a:solidFill>
                      <a:srgbClr val="1F4E79"/>
                    </a:solidFill>
                  </a:rPr>
                  <a:t>I TUOI PROCEDIMENTI</a:t>
                </a: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90B2D06B-B8A7-9EE3-896B-D99B5B99E00B}"/>
                  </a:ext>
                </a:extLst>
              </p:cNvPr>
              <p:cNvSpPr/>
              <p:nvPr/>
            </p:nvSpPr>
            <p:spPr>
              <a:xfrm>
                <a:off x="369960" y="5468950"/>
                <a:ext cx="288000" cy="288000"/>
              </a:xfrm>
              <a:prstGeom prst="ellipse">
                <a:avLst/>
              </a:pr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400" b="1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6A2B4E4-0546-5F1B-5D67-0313E380C7E8}"/>
              </a:ext>
            </a:extLst>
          </p:cNvPr>
          <p:cNvCxnSpPr/>
          <p:nvPr/>
        </p:nvCxnSpPr>
        <p:spPr>
          <a:xfrm>
            <a:off x="785074" y="3406836"/>
            <a:ext cx="657897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B0B67A8-6B81-7FE5-AFBF-C93E9A0B2FA1}"/>
              </a:ext>
            </a:extLst>
          </p:cNvPr>
          <p:cNvCxnSpPr/>
          <p:nvPr/>
        </p:nvCxnSpPr>
        <p:spPr>
          <a:xfrm>
            <a:off x="785074" y="5291671"/>
            <a:ext cx="657897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51C762E-BCAB-25A5-EBCB-BA1A554EFBC7}"/>
              </a:ext>
            </a:extLst>
          </p:cNvPr>
          <p:cNvSpPr/>
          <p:nvPr/>
        </p:nvSpPr>
        <p:spPr>
          <a:xfrm>
            <a:off x="7667289" y="2601131"/>
            <a:ext cx="288000" cy="2880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78929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117">
            <a:extLst>
              <a:ext uri="{FF2B5EF4-FFF2-40B4-BE49-F238E27FC236}">
                <a16:creationId xmlns:a16="http://schemas.microsoft.com/office/drawing/2014/main" id="{5B5B5FA4-1876-20AC-8A56-B11429ED01E3}"/>
              </a:ext>
            </a:extLst>
          </p:cNvPr>
          <p:cNvSpPr/>
          <p:nvPr/>
        </p:nvSpPr>
        <p:spPr>
          <a:xfrm>
            <a:off x="2067072" y="2075756"/>
            <a:ext cx="9784246" cy="2780429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b"/>
          <a:lstStyle/>
          <a:p>
            <a:pPr algn="ctr"/>
            <a:endParaRPr lang="it-IT" sz="1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80CF4AC0-6B21-FC3B-C3D4-4DA04C04FEA4}"/>
              </a:ext>
            </a:extLst>
          </p:cNvPr>
          <p:cNvSpPr/>
          <p:nvPr/>
        </p:nvSpPr>
        <p:spPr>
          <a:xfrm>
            <a:off x="2067011" y="4956273"/>
            <a:ext cx="9784246" cy="1356447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36000" bIns="0" rtlCol="0" anchor="b"/>
          <a:lstStyle/>
          <a:p>
            <a:pPr algn="ctr"/>
            <a:endParaRPr lang="it-IT" sz="1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F73DF058-84FA-742E-B60D-294C19DD4565}"/>
              </a:ext>
            </a:extLst>
          </p:cNvPr>
          <p:cNvSpPr/>
          <p:nvPr/>
        </p:nvSpPr>
        <p:spPr>
          <a:xfrm>
            <a:off x="3969496" y="2328264"/>
            <a:ext cx="5582949" cy="2008500"/>
          </a:xfrm>
          <a:prstGeom prst="roundRect">
            <a:avLst>
              <a:gd name="adj" fmla="val 4290"/>
            </a:avLst>
          </a:prstGeom>
          <a:noFill/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/>
          <a:lstStyle/>
          <a:p>
            <a:pPr algn="ctr">
              <a:lnSpc>
                <a:spcPct val="80000"/>
              </a:lnSpc>
            </a:pPr>
            <a:endParaRPr lang="it-IT" sz="1050" b="1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8797F52-BD5F-465D-B760-C0FA7743FE74}"/>
              </a:ext>
            </a:extLst>
          </p:cNvPr>
          <p:cNvSpPr>
            <a:spLocks/>
          </p:cNvSpPr>
          <p:nvPr/>
        </p:nvSpPr>
        <p:spPr>
          <a:xfrm>
            <a:off x="111610" y="4956273"/>
            <a:ext cx="572418" cy="135644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36000" bIns="0" rtlCol="0" anchor="b"/>
          <a:lstStyle/>
          <a:p>
            <a:pPr algn="ctr">
              <a:lnSpc>
                <a:spcPct val="80000"/>
              </a:lnSpc>
            </a:pPr>
            <a:r>
              <a:rPr lang="it-IT" sz="1200" b="1">
                <a:solidFill>
                  <a:schemeClr val="bg1"/>
                </a:solidFill>
                <a:latin typeface="+mj-lt"/>
              </a:rPr>
              <a:t>Servizio web </a:t>
            </a:r>
          </a:p>
          <a:p>
            <a:pPr algn="ctr">
              <a:lnSpc>
                <a:spcPct val="80000"/>
              </a:lnSpc>
            </a:pPr>
            <a:r>
              <a:rPr lang="it-IT" sz="1200" b="1">
                <a:solidFill>
                  <a:schemeClr val="bg1"/>
                </a:solidFill>
                <a:latin typeface="+mj-lt"/>
              </a:rPr>
              <a:t>Identity Provider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98826DA-453C-4AA1-83EA-07E59164ECE9}"/>
              </a:ext>
            </a:extLst>
          </p:cNvPr>
          <p:cNvSpPr/>
          <p:nvPr/>
        </p:nvSpPr>
        <p:spPr>
          <a:xfrm>
            <a:off x="3115738" y="1475770"/>
            <a:ext cx="817458" cy="526046"/>
          </a:xfrm>
          <a:prstGeom prst="rect">
            <a:avLst/>
          </a:prstGeom>
          <a:solidFill>
            <a:srgbClr val="DEEBF7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>
                <a:solidFill>
                  <a:srgbClr val="45659C"/>
                </a:solidFill>
              </a:rPr>
              <a:t>Login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29B4B72-94B4-4800-8006-44E5507E899E}"/>
              </a:ext>
            </a:extLst>
          </p:cNvPr>
          <p:cNvSpPr/>
          <p:nvPr/>
        </p:nvSpPr>
        <p:spPr>
          <a:xfrm>
            <a:off x="4082658" y="1475770"/>
            <a:ext cx="965607" cy="526046"/>
          </a:xfrm>
          <a:prstGeom prst="rect">
            <a:avLst/>
          </a:prstGeom>
          <a:solidFill>
            <a:srgbClr val="DEEBF7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it-IT" sz="1200" b="1">
                <a:solidFill>
                  <a:srgbClr val="45659C"/>
                </a:solidFill>
              </a:rPr>
              <a:t>Compilazione Istanza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CECDC59-96D2-4647-BC7E-D5E01ECFBA96}"/>
              </a:ext>
            </a:extLst>
          </p:cNvPr>
          <p:cNvSpPr/>
          <p:nvPr/>
        </p:nvSpPr>
        <p:spPr>
          <a:xfrm>
            <a:off x="8177714" y="1475770"/>
            <a:ext cx="628299" cy="526046"/>
          </a:xfrm>
          <a:prstGeom prst="rect">
            <a:avLst/>
          </a:prstGeom>
          <a:solidFill>
            <a:srgbClr val="DEEBF7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>
                <a:solidFill>
                  <a:srgbClr val="45659C"/>
                </a:solidFill>
              </a:rPr>
              <a:t>Firma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EE567CC-416D-4D6D-9942-79857EEC6206}"/>
              </a:ext>
            </a:extLst>
          </p:cNvPr>
          <p:cNvSpPr/>
          <p:nvPr/>
        </p:nvSpPr>
        <p:spPr>
          <a:xfrm>
            <a:off x="5197726" y="1475770"/>
            <a:ext cx="2830528" cy="526046"/>
          </a:xfrm>
          <a:prstGeom prst="rect">
            <a:avLst/>
          </a:prstGeom>
          <a:solidFill>
            <a:srgbClr val="DEEBF7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>
                <a:solidFill>
                  <a:srgbClr val="45659C"/>
                </a:solidFill>
              </a:rPr>
              <a:t>Pagamento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C8721C9-484E-44FA-AD11-82939F8A7C7F}"/>
              </a:ext>
            </a:extLst>
          </p:cNvPr>
          <p:cNvSpPr/>
          <p:nvPr/>
        </p:nvSpPr>
        <p:spPr>
          <a:xfrm>
            <a:off x="743091" y="1475770"/>
            <a:ext cx="1174459" cy="526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>
                <a:solidFill>
                  <a:srgbClr val="45659C"/>
                </a:solidFill>
              </a:rPr>
              <a:t>Home page PST</a:t>
            </a:r>
          </a:p>
          <a:p>
            <a:pPr algn="ctr"/>
            <a:r>
              <a:rPr lang="it-IT" sz="1200" b="1">
                <a:solidFill>
                  <a:srgbClr val="45659C"/>
                </a:solidFill>
              </a:rPr>
              <a:t>Elenco Servizi</a:t>
            </a:r>
          </a:p>
        </p:txBody>
      </p:sp>
      <p:sp>
        <p:nvSpPr>
          <p:cNvPr id="89" name="Google Shape;287;p16">
            <a:extLst>
              <a:ext uri="{FF2B5EF4-FFF2-40B4-BE49-F238E27FC236}">
                <a16:creationId xmlns:a16="http://schemas.microsoft.com/office/drawing/2014/main" id="{5BC99D3F-5684-4BBA-8902-CC67C6A1FEC1}"/>
              </a:ext>
            </a:extLst>
          </p:cNvPr>
          <p:cNvSpPr/>
          <p:nvPr/>
        </p:nvSpPr>
        <p:spPr>
          <a:xfrm>
            <a:off x="743091" y="827428"/>
            <a:ext cx="1246712" cy="3446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it-IT" sz="1600" b="1">
                <a:solidFill>
                  <a:srgbClr val="2F5597"/>
                </a:solidFill>
                <a:sym typeface="Calibri"/>
              </a:rPr>
              <a:t>Contesto PST</a:t>
            </a:r>
          </a:p>
        </p:txBody>
      </p:sp>
      <p:sp>
        <p:nvSpPr>
          <p:cNvPr id="91" name="Google Shape;287;p16">
            <a:extLst>
              <a:ext uri="{FF2B5EF4-FFF2-40B4-BE49-F238E27FC236}">
                <a16:creationId xmlns:a16="http://schemas.microsoft.com/office/drawing/2014/main" id="{595A6113-4333-4A0D-8ECC-7655D422DF95}"/>
              </a:ext>
            </a:extLst>
          </p:cNvPr>
          <p:cNvSpPr/>
          <p:nvPr/>
        </p:nvSpPr>
        <p:spPr>
          <a:xfrm>
            <a:off x="3072272" y="827428"/>
            <a:ext cx="7773846" cy="3446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it-IT" sz="1600" b="1">
                <a:solidFill>
                  <a:srgbClr val="2F5597"/>
                </a:solidFill>
                <a:sym typeface="Calibri"/>
              </a:rPr>
              <a:t>Contesto Tribunale Smart – Portale TS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D31F8E3-634C-4AF6-A553-E8CF89A76B4D}"/>
              </a:ext>
            </a:extLst>
          </p:cNvPr>
          <p:cNvSpPr/>
          <p:nvPr/>
        </p:nvSpPr>
        <p:spPr>
          <a:xfrm>
            <a:off x="743091" y="2075756"/>
            <a:ext cx="1174459" cy="2780429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36000" bIns="0" rtlCol="0" anchor="b"/>
          <a:lstStyle/>
          <a:p>
            <a:pPr algn="ctr"/>
            <a:endParaRPr lang="it-IT" sz="1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661FE47-FA8F-49C5-8485-DDC44CC8CE7E}"/>
              </a:ext>
            </a:extLst>
          </p:cNvPr>
          <p:cNvSpPr>
            <a:spLocks/>
          </p:cNvSpPr>
          <p:nvPr/>
        </p:nvSpPr>
        <p:spPr>
          <a:xfrm>
            <a:off x="111610" y="2075756"/>
            <a:ext cx="572418" cy="278042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36000" bIns="0" rtlCol="0" anchor="b"/>
          <a:lstStyle/>
          <a:p>
            <a:pPr algn="ctr">
              <a:lnSpc>
                <a:spcPct val="80000"/>
              </a:lnSpc>
            </a:pPr>
            <a:endParaRPr lang="it-IT" sz="1200" b="1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80000"/>
              </a:lnSpc>
            </a:pPr>
            <a:endParaRPr lang="it-IT" sz="1200" b="1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80000"/>
              </a:lnSpc>
            </a:pPr>
            <a:endParaRPr lang="it-IT" sz="1200" b="1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80000"/>
              </a:lnSpc>
            </a:pPr>
            <a:endParaRPr lang="it-IT" sz="1200" b="1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80000"/>
              </a:lnSpc>
            </a:pPr>
            <a:r>
              <a:rPr lang="it-IT" sz="1200" b="1">
                <a:solidFill>
                  <a:schemeClr val="bg1"/>
                </a:solidFill>
                <a:latin typeface="+mj-lt"/>
              </a:rPr>
              <a:t>Sistemi DGSIA</a:t>
            </a:r>
          </a:p>
        </p:txBody>
      </p:sp>
      <p:pic>
        <p:nvPicPr>
          <p:cNvPr id="94" name="Picture 93" descr="Icon&#10;&#10;Description automatically generated">
            <a:extLst>
              <a:ext uri="{FF2B5EF4-FFF2-40B4-BE49-F238E27FC236}">
                <a16:creationId xmlns:a16="http://schemas.microsoft.com/office/drawing/2014/main" id="{33608129-511C-4C3D-B3F8-2DD2CBA755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3" y="5499559"/>
            <a:ext cx="315582" cy="377975"/>
          </a:xfrm>
          <a:prstGeom prst="rect">
            <a:avLst/>
          </a:prstGeom>
        </p:spPr>
      </p:pic>
      <p:sp>
        <p:nvSpPr>
          <p:cNvPr id="95" name="Rectangle 94">
            <a:extLst>
              <a:ext uri="{FF2B5EF4-FFF2-40B4-BE49-F238E27FC236}">
                <a16:creationId xmlns:a16="http://schemas.microsoft.com/office/drawing/2014/main" id="{A6153D44-5894-4BA9-B95C-D4633BF233C6}"/>
              </a:ext>
            </a:extLst>
          </p:cNvPr>
          <p:cNvSpPr/>
          <p:nvPr/>
        </p:nvSpPr>
        <p:spPr>
          <a:xfrm>
            <a:off x="743091" y="4956273"/>
            <a:ext cx="1174459" cy="1356447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36000" bIns="0" rtlCol="0" anchor="b"/>
          <a:lstStyle/>
          <a:p>
            <a:pPr algn="ctr"/>
            <a:endParaRPr lang="it-IT" sz="1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5A6381BD-AFA1-4479-B647-4173A17703C5}"/>
              </a:ext>
            </a:extLst>
          </p:cNvPr>
          <p:cNvSpPr/>
          <p:nvPr/>
        </p:nvSpPr>
        <p:spPr>
          <a:xfrm>
            <a:off x="830014" y="2891745"/>
            <a:ext cx="1000612" cy="1019475"/>
          </a:xfrm>
          <a:prstGeom prst="roundRect">
            <a:avLst>
              <a:gd name="adj" fmla="val 7059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rtlCol="0" anchor="t"/>
          <a:lstStyle/>
          <a:p>
            <a:pPr marL="88900" indent="-88900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Entra sul PST e seleziona "Tribunale Smart" tra i servizi ad accesso libero disponibili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4B86CA3-D2B3-4003-B618-99366415BF86}"/>
              </a:ext>
            </a:extLst>
          </p:cNvPr>
          <p:cNvSpPr/>
          <p:nvPr/>
        </p:nvSpPr>
        <p:spPr>
          <a:xfrm>
            <a:off x="2067011" y="1475770"/>
            <a:ext cx="899265" cy="526046"/>
          </a:xfrm>
          <a:prstGeom prst="rect">
            <a:avLst/>
          </a:prstGeom>
          <a:solidFill>
            <a:srgbClr val="DEEBF7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>
                <a:solidFill>
                  <a:srgbClr val="45659C"/>
                </a:solidFill>
              </a:rPr>
              <a:t>Area pubblica</a:t>
            </a: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DF6D9AAB-848B-46BF-A96B-9A0BF8E6A4B2}"/>
              </a:ext>
            </a:extLst>
          </p:cNvPr>
          <p:cNvSpPr/>
          <p:nvPr/>
        </p:nvSpPr>
        <p:spPr>
          <a:xfrm>
            <a:off x="2067072" y="2891745"/>
            <a:ext cx="899206" cy="1019475"/>
          </a:xfrm>
          <a:prstGeom prst="roundRect">
            <a:avLst>
              <a:gd name="adj" fmla="val 7059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Naviga le sezioni informative sui servizi disponibili   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9A569DD7-3A26-4CC1-AAFA-2047E7D9EB53}"/>
              </a:ext>
            </a:extLst>
          </p:cNvPr>
          <p:cNvSpPr/>
          <p:nvPr/>
        </p:nvSpPr>
        <p:spPr>
          <a:xfrm>
            <a:off x="3115738" y="2891745"/>
            <a:ext cx="817460" cy="1019475"/>
          </a:xfrm>
          <a:prstGeom prst="roundRect">
            <a:avLst>
              <a:gd name="adj" fmla="val 7059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0" bIns="0" rtlCol="0" anchor="t"/>
          <a:lstStyle/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Seleziona "Entra con SPID"</a:t>
            </a:r>
          </a:p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Seleziona l’Identity Provider (IDP)</a:t>
            </a: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5C8E9AF3-F7E4-4BCF-9AB0-D4C81402F21A}"/>
              </a:ext>
            </a:extLst>
          </p:cNvPr>
          <p:cNvSpPr>
            <a:spLocks noChangeAspect="1"/>
          </p:cNvSpPr>
          <p:nvPr/>
        </p:nvSpPr>
        <p:spPr>
          <a:xfrm>
            <a:off x="799784" y="2749485"/>
            <a:ext cx="217461" cy="21746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645D5584-DCB4-4518-9F41-1D3085909D91}"/>
              </a:ext>
            </a:extLst>
          </p:cNvPr>
          <p:cNvSpPr/>
          <p:nvPr/>
        </p:nvSpPr>
        <p:spPr>
          <a:xfrm>
            <a:off x="4082658" y="2891745"/>
            <a:ext cx="965608" cy="1019475"/>
          </a:xfrm>
          <a:prstGeom prst="roundRect">
            <a:avLst>
              <a:gd name="adj" fmla="val 7059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rtlCol="0" anchor="t"/>
          <a:lstStyle/>
          <a:p>
            <a:pPr>
              <a:lnSpc>
                <a:spcPct val="80000"/>
              </a:lnSpc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- Fornisce autorizzazioni (es. privacy)</a:t>
            </a:r>
          </a:p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Compila l’istanza </a:t>
            </a:r>
            <a:br>
              <a:rPr lang="it-IT" sz="1100">
                <a:solidFill>
                  <a:schemeClr val="bg2">
                    <a:lumMod val="10000"/>
                  </a:schemeClr>
                </a:solidFill>
              </a:rPr>
            </a:b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(</a:t>
            </a:r>
            <a:r>
              <a:rPr lang="it-IT" sz="1100" i="1">
                <a:solidFill>
                  <a:schemeClr val="bg2">
                    <a:lumMod val="10000"/>
                  </a:schemeClr>
                </a:solidFill>
              </a:rPr>
              <a:t>step </a:t>
            </a:r>
            <a:r>
              <a:rPr lang="it-IT" sz="1100" i="1" err="1">
                <a:solidFill>
                  <a:schemeClr val="bg2">
                    <a:lumMod val="10000"/>
                  </a:schemeClr>
                </a:solidFill>
              </a:rPr>
              <a:t>wizard</a:t>
            </a:r>
            <a:r>
              <a:rPr lang="it-IT" sz="1100" i="1">
                <a:solidFill>
                  <a:schemeClr val="bg2">
                    <a:lumMod val="10000"/>
                  </a:schemeClr>
                </a:solidFill>
              </a:rPr>
              <a:t>)</a:t>
            </a: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D6A3D0CD-7AA6-492C-988C-2A9BB81F60E5}"/>
              </a:ext>
            </a:extLst>
          </p:cNvPr>
          <p:cNvSpPr/>
          <p:nvPr/>
        </p:nvSpPr>
        <p:spPr>
          <a:xfrm>
            <a:off x="3014123" y="5170659"/>
            <a:ext cx="1025002" cy="985919"/>
          </a:xfrm>
          <a:prstGeom prst="roundRect">
            <a:avLst>
              <a:gd name="adj" fmla="val 7059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rtlCol="0" anchor="t"/>
          <a:lstStyle/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Inserisce credenziali e viene identificato e reindirizzato       sul Portale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D5AAF9DF-79D1-4C0B-B4D4-1E48E5782D68}"/>
              </a:ext>
            </a:extLst>
          </p:cNvPr>
          <p:cNvCxnSpPr>
            <a:cxnSpLocks/>
            <a:stCxn id="103" idx="2"/>
            <a:endCxn id="115" idx="0"/>
          </p:cNvCxnSpPr>
          <p:nvPr/>
        </p:nvCxnSpPr>
        <p:spPr>
          <a:xfrm>
            <a:off x="3524468" y="3911220"/>
            <a:ext cx="2156" cy="1259439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74C2B9D6-611D-400B-A92E-95D49FC71408}"/>
              </a:ext>
            </a:extLst>
          </p:cNvPr>
          <p:cNvCxnSpPr>
            <a:cxnSpLocks/>
            <a:stCxn id="114" idx="3"/>
            <a:endCxn id="116" idx="1"/>
          </p:cNvCxnSpPr>
          <p:nvPr/>
        </p:nvCxnSpPr>
        <p:spPr>
          <a:xfrm>
            <a:off x="5048266" y="3401483"/>
            <a:ext cx="149460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3A310FC2-3774-444C-B9D8-21A7CE2DD207}"/>
              </a:ext>
            </a:extLst>
          </p:cNvPr>
          <p:cNvSpPr/>
          <p:nvPr/>
        </p:nvSpPr>
        <p:spPr>
          <a:xfrm>
            <a:off x="8177714" y="2891746"/>
            <a:ext cx="628299" cy="1019475"/>
          </a:xfrm>
          <a:prstGeom prst="roundRect">
            <a:avLst>
              <a:gd name="adj" fmla="val 7059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rtlCol="0" anchor="t"/>
          <a:lstStyle/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Scarica istanza, firma e carica doc. firmato</a:t>
            </a:r>
          </a:p>
        </p:txBody>
      </p:sp>
      <p:sp>
        <p:nvSpPr>
          <p:cNvPr id="149" name="Rectangle: Rounded Corners 148">
            <a:extLst>
              <a:ext uri="{FF2B5EF4-FFF2-40B4-BE49-F238E27FC236}">
                <a16:creationId xmlns:a16="http://schemas.microsoft.com/office/drawing/2014/main" id="{9AF0B91C-F742-4DD5-98F1-947726B66354}"/>
              </a:ext>
            </a:extLst>
          </p:cNvPr>
          <p:cNvSpPr/>
          <p:nvPr/>
        </p:nvSpPr>
        <p:spPr>
          <a:xfrm>
            <a:off x="8955473" y="3287746"/>
            <a:ext cx="497248" cy="227474"/>
          </a:xfrm>
          <a:prstGeom prst="roundRect">
            <a:avLst>
              <a:gd name="adj" fmla="val 7059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rtlCol="0" anchor="t"/>
          <a:lstStyle/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Invia</a:t>
            </a:r>
          </a:p>
        </p:txBody>
      </p:sp>
      <p:pic>
        <p:nvPicPr>
          <p:cNvPr id="1026" name="Picture 2" descr="Image result for logo ministero giustizia">
            <a:extLst>
              <a:ext uri="{FF2B5EF4-FFF2-40B4-BE49-F238E27FC236}">
                <a16:creationId xmlns:a16="http://schemas.microsoft.com/office/drawing/2014/main" id="{E01D0B62-FFD7-4836-90B6-32167E2E21F7}"/>
              </a:ext>
            </a:extLst>
          </p:cNvPr>
          <p:cNvPicPr>
            <a:picLocks noChangeArrowheads="1"/>
          </p:cNvPicPr>
          <p:nvPr/>
        </p:nvPicPr>
        <p:blipFill rotWithShape="1"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8" r="36150" b="44905"/>
          <a:stretch/>
        </p:blipFill>
        <p:spPr bwMode="auto">
          <a:xfrm>
            <a:off x="167639" y="3588816"/>
            <a:ext cx="261223" cy="26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1" name="Oval 180">
            <a:extLst>
              <a:ext uri="{FF2B5EF4-FFF2-40B4-BE49-F238E27FC236}">
                <a16:creationId xmlns:a16="http://schemas.microsoft.com/office/drawing/2014/main" id="{0BE22FD2-91AD-1A6C-95BC-FD3C0180DE9F}"/>
              </a:ext>
            </a:extLst>
          </p:cNvPr>
          <p:cNvSpPr>
            <a:spLocks noChangeAspect="1"/>
          </p:cNvSpPr>
          <p:nvPr/>
        </p:nvSpPr>
        <p:spPr>
          <a:xfrm>
            <a:off x="2016586" y="2759447"/>
            <a:ext cx="214530" cy="21453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07D20D76-AF02-3FEC-27E4-038CFBFF5D6C}"/>
              </a:ext>
            </a:extLst>
          </p:cNvPr>
          <p:cNvSpPr>
            <a:spLocks noChangeAspect="1"/>
          </p:cNvSpPr>
          <p:nvPr/>
        </p:nvSpPr>
        <p:spPr>
          <a:xfrm>
            <a:off x="3059467" y="2750950"/>
            <a:ext cx="214530" cy="21453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980F710C-9855-5A1F-1E0E-9FDE081D8F60}"/>
              </a:ext>
            </a:extLst>
          </p:cNvPr>
          <p:cNvSpPr>
            <a:spLocks noChangeAspect="1"/>
          </p:cNvSpPr>
          <p:nvPr/>
        </p:nvSpPr>
        <p:spPr>
          <a:xfrm>
            <a:off x="4030506" y="2750950"/>
            <a:ext cx="214530" cy="21453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0C4397C5-0233-A99A-7538-22DB504EB178}"/>
              </a:ext>
            </a:extLst>
          </p:cNvPr>
          <p:cNvSpPr>
            <a:spLocks noChangeAspect="1"/>
          </p:cNvSpPr>
          <p:nvPr/>
        </p:nvSpPr>
        <p:spPr>
          <a:xfrm>
            <a:off x="2936766" y="5064252"/>
            <a:ext cx="217461" cy="21746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E9C83030-5EF2-4C01-10CF-FF814290C28D}"/>
              </a:ext>
            </a:extLst>
          </p:cNvPr>
          <p:cNvSpPr>
            <a:spLocks noChangeAspect="1"/>
          </p:cNvSpPr>
          <p:nvPr/>
        </p:nvSpPr>
        <p:spPr>
          <a:xfrm>
            <a:off x="8114971" y="2749485"/>
            <a:ext cx="217461" cy="21746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B7872122-26F3-386E-AB15-9F764A00A996}"/>
              </a:ext>
            </a:extLst>
          </p:cNvPr>
          <p:cNvSpPr>
            <a:spLocks noChangeAspect="1"/>
          </p:cNvSpPr>
          <p:nvPr/>
        </p:nvSpPr>
        <p:spPr>
          <a:xfrm>
            <a:off x="8899096" y="3121775"/>
            <a:ext cx="217461" cy="21746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10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1239B9B-9A76-D13C-7A51-7BF60F9CE293}"/>
              </a:ext>
            </a:extLst>
          </p:cNvPr>
          <p:cNvCxnSpPr>
            <a:cxnSpLocks/>
            <a:endCxn id="101" idx="1"/>
          </p:cNvCxnSpPr>
          <p:nvPr/>
        </p:nvCxnSpPr>
        <p:spPr>
          <a:xfrm>
            <a:off x="1833906" y="3401483"/>
            <a:ext cx="233166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BCDEBC60-0979-997D-ABA6-24D4151B6D6B}"/>
              </a:ext>
            </a:extLst>
          </p:cNvPr>
          <p:cNvSpPr/>
          <p:nvPr/>
        </p:nvSpPr>
        <p:spPr>
          <a:xfrm>
            <a:off x="5197726" y="2891745"/>
            <a:ext cx="898808" cy="1019475"/>
          </a:xfrm>
          <a:prstGeom prst="roundRect">
            <a:avLst>
              <a:gd name="adj" fmla="val 7059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0" bIns="0" rtlCol="0" anchor="t"/>
          <a:lstStyle/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Crea istanza pagamento (avviso pdf/QR code – da servizio PST)</a:t>
            </a: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B8BD23C9-AB32-099B-B4FC-8D1AB0D2D362}"/>
              </a:ext>
            </a:extLst>
          </p:cNvPr>
          <p:cNvSpPr>
            <a:spLocks noChangeAspect="1"/>
          </p:cNvSpPr>
          <p:nvPr/>
        </p:nvSpPr>
        <p:spPr>
          <a:xfrm>
            <a:off x="5113827" y="2750950"/>
            <a:ext cx="214530" cy="21453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6</a:t>
            </a:r>
          </a:p>
        </p:txBody>
      </p: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223064A7-4095-5691-EBF8-A9ACBAA76F70}"/>
              </a:ext>
            </a:extLst>
          </p:cNvPr>
          <p:cNvCxnSpPr>
            <a:cxnSpLocks/>
            <a:stCxn id="101" idx="3"/>
            <a:endCxn id="103" idx="1"/>
          </p:cNvCxnSpPr>
          <p:nvPr/>
        </p:nvCxnSpPr>
        <p:spPr>
          <a:xfrm>
            <a:off x="2966278" y="3401483"/>
            <a:ext cx="149460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A5AD92C2-E2E5-1E53-80CF-26E76A7FE543}"/>
              </a:ext>
            </a:extLst>
          </p:cNvPr>
          <p:cNvSpPr txBox="1"/>
          <p:nvPr/>
        </p:nvSpPr>
        <p:spPr>
          <a:xfrm>
            <a:off x="5317678" y="2240128"/>
            <a:ext cx="2886584" cy="141851"/>
          </a:xfrm>
          <a:prstGeom prst="rect">
            <a:avLst/>
          </a:prstGeom>
          <a:solidFill>
            <a:srgbClr val="F8FBFD"/>
          </a:solidFill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 sz="1200" b="1">
                <a:solidFill>
                  <a:schemeClr val="tx1"/>
                </a:solidFill>
              </a:rPr>
              <a:t>Step </a:t>
            </a:r>
            <a:r>
              <a:rPr lang="it-IT" sz="1200" b="1" err="1">
                <a:solidFill>
                  <a:schemeClr val="tx1"/>
                </a:solidFill>
              </a:rPr>
              <a:t>wizard</a:t>
            </a:r>
            <a:r>
              <a:rPr lang="it-IT" sz="1200" b="1">
                <a:solidFill>
                  <a:schemeClr val="tx1"/>
                </a:solidFill>
              </a:rPr>
              <a:t> per la compilazione del ricorso</a:t>
            </a:r>
          </a:p>
        </p:txBody>
      </p: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33DC16F8-4554-477E-6F33-07CE2E5D7949}"/>
              </a:ext>
            </a:extLst>
          </p:cNvPr>
          <p:cNvCxnSpPr>
            <a:cxnSpLocks/>
            <a:stCxn id="115" idx="3"/>
            <a:endCxn id="114" idx="2"/>
          </p:cNvCxnSpPr>
          <p:nvPr/>
        </p:nvCxnSpPr>
        <p:spPr>
          <a:xfrm flipV="1">
            <a:off x="4039125" y="3911220"/>
            <a:ext cx="526337" cy="17523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018DBB1F-40C1-45B1-82F4-0A5E8B558850}"/>
              </a:ext>
            </a:extLst>
          </p:cNvPr>
          <p:cNvSpPr/>
          <p:nvPr/>
        </p:nvSpPr>
        <p:spPr>
          <a:xfrm>
            <a:off x="8955472" y="1475770"/>
            <a:ext cx="497249" cy="526046"/>
          </a:xfrm>
          <a:prstGeom prst="rect">
            <a:avLst/>
          </a:prstGeom>
          <a:solidFill>
            <a:srgbClr val="DEEBF7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>
                <a:solidFill>
                  <a:srgbClr val="45659C"/>
                </a:solidFill>
              </a:rPr>
              <a:t>Invia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02D34EE-6EF2-1B3B-862F-E4766041DEE0}"/>
              </a:ext>
            </a:extLst>
          </p:cNvPr>
          <p:cNvCxnSpPr>
            <a:cxnSpLocks/>
            <a:stCxn id="116" idx="3"/>
            <a:endCxn id="138" idx="1"/>
          </p:cNvCxnSpPr>
          <p:nvPr/>
        </p:nvCxnSpPr>
        <p:spPr>
          <a:xfrm>
            <a:off x="6096534" y="3401483"/>
            <a:ext cx="149460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F091CE4B-DC1A-F7EC-B9E4-10E2285D2CE6}"/>
              </a:ext>
            </a:extLst>
          </p:cNvPr>
          <p:cNvSpPr/>
          <p:nvPr/>
        </p:nvSpPr>
        <p:spPr>
          <a:xfrm>
            <a:off x="6245994" y="2891745"/>
            <a:ext cx="828616" cy="1019475"/>
          </a:xfrm>
          <a:prstGeom prst="roundRect">
            <a:avLst>
              <a:gd name="adj" fmla="val 7059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0" bIns="0" rtlCol="0" anchor="t"/>
          <a:lstStyle/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Effettua il pagamento (extra sistema)</a:t>
            </a:r>
            <a:br>
              <a:rPr lang="it-IT" sz="1100">
                <a:solidFill>
                  <a:schemeClr val="bg2">
                    <a:lumMod val="10000"/>
                  </a:schemeClr>
                </a:solidFill>
              </a:rPr>
            </a:br>
            <a:endParaRPr lang="it-IT" sz="110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11EA53C7-F327-0C4C-BB7B-BFB700CDAABB}"/>
              </a:ext>
            </a:extLst>
          </p:cNvPr>
          <p:cNvSpPr>
            <a:spLocks noChangeAspect="1"/>
          </p:cNvSpPr>
          <p:nvPr/>
        </p:nvSpPr>
        <p:spPr>
          <a:xfrm>
            <a:off x="6178339" y="2750950"/>
            <a:ext cx="217461" cy="21746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01" name="Rectangle: Rounded Corners 200">
            <a:extLst>
              <a:ext uri="{FF2B5EF4-FFF2-40B4-BE49-F238E27FC236}">
                <a16:creationId xmlns:a16="http://schemas.microsoft.com/office/drawing/2014/main" id="{A89E92D7-A5FF-8EEB-4795-2A3716CC0FF9}"/>
              </a:ext>
            </a:extLst>
          </p:cNvPr>
          <p:cNvSpPr/>
          <p:nvPr/>
        </p:nvSpPr>
        <p:spPr>
          <a:xfrm>
            <a:off x="7224070" y="2891745"/>
            <a:ext cx="804184" cy="1019475"/>
          </a:xfrm>
          <a:prstGeom prst="roundRect">
            <a:avLst>
              <a:gd name="adj" fmla="val 7059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0" bIns="0" rtlCol="0" anchor="t"/>
          <a:lstStyle/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Registra il pagamento</a:t>
            </a:r>
            <a:endParaRPr lang="it-IT" sz="1100" i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9C20E5A0-A133-C2B8-1738-0E596F3EC883}"/>
              </a:ext>
            </a:extLst>
          </p:cNvPr>
          <p:cNvSpPr>
            <a:spLocks noChangeAspect="1"/>
          </p:cNvSpPr>
          <p:nvPr/>
        </p:nvSpPr>
        <p:spPr>
          <a:xfrm>
            <a:off x="7139357" y="2749485"/>
            <a:ext cx="217461" cy="21746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6537879D-C31B-E3ED-D7A4-DE42AD788DE5}"/>
              </a:ext>
            </a:extLst>
          </p:cNvPr>
          <p:cNvCxnSpPr>
            <a:cxnSpLocks/>
            <a:stCxn id="145" idx="3"/>
            <a:endCxn id="149" idx="1"/>
          </p:cNvCxnSpPr>
          <p:nvPr/>
        </p:nvCxnSpPr>
        <p:spPr>
          <a:xfrm flipV="1">
            <a:off x="8806013" y="3401483"/>
            <a:ext cx="149460" cy="1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C7E29FF-8FBD-9E97-AA28-631D547EECDE}"/>
              </a:ext>
            </a:extLst>
          </p:cNvPr>
          <p:cNvSpPr/>
          <p:nvPr/>
        </p:nvSpPr>
        <p:spPr>
          <a:xfrm>
            <a:off x="9602181" y="1475770"/>
            <a:ext cx="1062169" cy="526046"/>
          </a:xfrm>
          <a:prstGeom prst="rect">
            <a:avLst/>
          </a:prstGeom>
          <a:solidFill>
            <a:srgbClr val="DEEBF7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>
                <a:solidFill>
                  <a:srgbClr val="45659C"/>
                </a:solidFill>
              </a:rPr>
              <a:t>Monitoraggio e notifiche</a:t>
            </a: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BAB33669-B788-894D-6C7F-4729CFDFDF98}"/>
              </a:ext>
            </a:extLst>
          </p:cNvPr>
          <p:cNvSpPr/>
          <p:nvPr/>
        </p:nvSpPr>
        <p:spPr>
          <a:xfrm>
            <a:off x="9602181" y="2891746"/>
            <a:ext cx="1062169" cy="1019475"/>
          </a:xfrm>
          <a:prstGeom prst="roundRect">
            <a:avLst>
              <a:gd name="adj" fmla="val 7059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rtlCol="0" anchor="t"/>
          <a:lstStyle/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Consulta la cronologia dei procedimenti, (i.e. stato e comunicazioni)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B18676E2-E9FD-436E-ACF9-A7667B40906C}"/>
              </a:ext>
            </a:extLst>
          </p:cNvPr>
          <p:cNvCxnSpPr>
            <a:cxnSpLocks/>
            <a:stCxn id="149" idx="3"/>
            <a:endCxn id="143" idx="1"/>
          </p:cNvCxnSpPr>
          <p:nvPr/>
        </p:nvCxnSpPr>
        <p:spPr>
          <a:xfrm>
            <a:off x="9452721" y="3401483"/>
            <a:ext cx="149460" cy="1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Oval 146">
            <a:extLst>
              <a:ext uri="{FF2B5EF4-FFF2-40B4-BE49-F238E27FC236}">
                <a16:creationId xmlns:a16="http://schemas.microsoft.com/office/drawing/2014/main" id="{300F59AB-40A3-EB97-BECF-0A66A2243BFC}"/>
              </a:ext>
            </a:extLst>
          </p:cNvPr>
          <p:cNvSpPr>
            <a:spLocks noChangeAspect="1"/>
          </p:cNvSpPr>
          <p:nvPr/>
        </p:nvSpPr>
        <p:spPr>
          <a:xfrm>
            <a:off x="9527451" y="2749485"/>
            <a:ext cx="217461" cy="21746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928D6D6-11CE-92EA-B582-AFBB69F4DFA4}"/>
              </a:ext>
            </a:extLst>
          </p:cNvPr>
          <p:cNvSpPr/>
          <p:nvPr/>
        </p:nvSpPr>
        <p:spPr>
          <a:xfrm>
            <a:off x="10813813" y="1475770"/>
            <a:ext cx="1037505" cy="526046"/>
          </a:xfrm>
          <a:prstGeom prst="rect">
            <a:avLst/>
          </a:prstGeom>
          <a:solidFill>
            <a:srgbClr val="DEEBF7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>
                <a:solidFill>
                  <a:srgbClr val="45659C"/>
                </a:solidFill>
              </a:rPr>
              <a:t>Attività post nomina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DF2AA183-C959-2406-E018-FB29D28449D7}"/>
              </a:ext>
            </a:extLst>
          </p:cNvPr>
          <p:cNvSpPr/>
          <p:nvPr/>
        </p:nvSpPr>
        <p:spPr>
          <a:xfrm>
            <a:off x="10813813" y="2290572"/>
            <a:ext cx="1037505" cy="2221820"/>
          </a:xfrm>
          <a:prstGeom prst="roundRect">
            <a:avLst>
              <a:gd name="adj" fmla="val 7059"/>
            </a:avLst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0" bIns="0" rtlCol="0" anchor="t"/>
          <a:lstStyle/>
          <a:p>
            <a:pPr>
              <a:lnSpc>
                <a:spcPct val="80000"/>
              </a:lnSpc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Effettua un deposito integrativo:</a:t>
            </a:r>
          </a:p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Relazione periodica/finale e rendiconto</a:t>
            </a:r>
          </a:p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Straordinaria amministrazione</a:t>
            </a:r>
          </a:p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Chiusura del procedimento</a:t>
            </a:r>
          </a:p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Integrazione dei poteri</a:t>
            </a:r>
          </a:p>
          <a:p>
            <a:pPr marL="87313" indent="-87313">
              <a:lnSpc>
                <a:spcPct val="80000"/>
              </a:lnSpc>
              <a:buFontTx/>
              <a:buChar char="-"/>
            </a:pPr>
            <a:r>
              <a:rPr lang="it-IT" sz="1100">
                <a:solidFill>
                  <a:schemeClr val="bg2">
                    <a:lumMod val="10000"/>
                  </a:schemeClr>
                </a:solidFill>
              </a:rPr>
              <a:t>Esonero dell’incarico</a:t>
            </a:r>
          </a:p>
          <a:p>
            <a:pPr marL="87313" indent="-87313">
              <a:lnSpc>
                <a:spcPct val="80000"/>
              </a:lnSpc>
              <a:buFontTx/>
              <a:buChar char="-"/>
            </a:pPr>
            <a:endParaRPr lang="it-IT" sz="110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20B38F8A-1AFE-569E-A08F-94A6E028C6D4}"/>
              </a:ext>
            </a:extLst>
          </p:cNvPr>
          <p:cNvSpPr>
            <a:spLocks noChangeAspect="1"/>
          </p:cNvSpPr>
          <p:nvPr/>
        </p:nvSpPr>
        <p:spPr>
          <a:xfrm>
            <a:off x="10705082" y="2190770"/>
            <a:ext cx="217461" cy="21746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000" b="1">
                <a:solidFill>
                  <a:schemeClr val="bg1"/>
                </a:solidFill>
              </a:rPr>
              <a:t>12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1A6909-2675-A5C8-9EE9-E6CB47291C76}"/>
              </a:ext>
            </a:extLst>
          </p:cNvPr>
          <p:cNvCxnSpPr>
            <a:cxnSpLocks/>
          </p:cNvCxnSpPr>
          <p:nvPr/>
        </p:nvCxnSpPr>
        <p:spPr>
          <a:xfrm>
            <a:off x="743091" y="1353703"/>
            <a:ext cx="1174459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6F72A88-70D0-AED1-11E4-F17DD859E59C}"/>
              </a:ext>
            </a:extLst>
          </p:cNvPr>
          <p:cNvCxnSpPr>
            <a:cxnSpLocks/>
          </p:cNvCxnSpPr>
          <p:nvPr/>
        </p:nvCxnSpPr>
        <p:spPr>
          <a:xfrm>
            <a:off x="2067072" y="1353703"/>
            <a:ext cx="9784246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65EAE3AB-B9CD-1C08-249F-C3FD0876184D}"/>
              </a:ext>
            </a:extLst>
          </p:cNvPr>
          <p:cNvCxnSpPr>
            <a:cxnSpLocks/>
            <a:stCxn id="138" idx="3"/>
            <a:endCxn id="201" idx="1"/>
          </p:cNvCxnSpPr>
          <p:nvPr/>
        </p:nvCxnSpPr>
        <p:spPr>
          <a:xfrm>
            <a:off x="7074610" y="3401483"/>
            <a:ext cx="149460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52912357-88AC-830C-1E5A-723ADF3F0D93}"/>
              </a:ext>
            </a:extLst>
          </p:cNvPr>
          <p:cNvCxnSpPr>
            <a:cxnSpLocks/>
            <a:stCxn id="143" idx="3"/>
            <a:endCxn id="88" idx="1"/>
          </p:cNvCxnSpPr>
          <p:nvPr/>
        </p:nvCxnSpPr>
        <p:spPr>
          <a:xfrm flipV="1">
            <a:off x="10664350" y="3401482"/>
            <a:ext cx="149463" cy="2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itolo 1">
            <a:extLst>
              <a:ext uri="{FF2B5EF4-FFF2-40B4-BE49-F238E27FC236}">
                <a16:creationId xmlns:a16="http://schemas.microsoft.com/office/drawing/2014/main" id="{EC6A6E65-ECD3-8463-6CE6-5F5EF4C617AC}"/>
              </a:ext>
            </a:extLst>
          </p:cNvPr>
          <p:cNvSpPr txBox="1">
            <a:spLocks/>
          </p:cNvSpPr>
          <p:nvPr/>
        </p:nvSpPr>
        <p:spPr>
          <a:xfrm>
            <a:off x="379290" y="145481"/>
            <a:ext cx="10515600" cy="526046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it-IT"/>
            </a:defPPr>
            <a:lvl1pPr defTabSz="914373">
              <a:lnSpc>
                <a:spcPct val="80000"/>
              </a:lnSpc>
              <a:spcBef>
                <a:spcPct val="0"/>
              </a:spcBef>
              <a:buNone/>
              <a:defRPr sz="2400" b="1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err="1"/>
              <a:t>Overview</a:t>
            </a:r>
            <a:r>
              <a:rPr lang="it-IT"/>
              <a:t> Tribunale Smart</a:t>
            </a:r>
          </a:p>
          <a:p>
            <a:r>
              <a:rPr lang="it-IT" b="0" i="1"/>
              <a:t>Workflow accesso al servizio, creazione istanza e deposito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C2268513-CAE0-D5EC-BCF0-031C6543906B}"/>
              </a:ext>
            </a:extLst>
          </p:cNvPr>
          <p:cNvCxnSpPr>
            <a:cxnSpLocks/>
            <a:stCxn id="201" idx="3"/>
            <a:endCxn id="145" idx="1"/>
          </p:cNvCxnSpPr>
          <p:nvPr/>
        </p:nvCxnSpPr>
        <p:spPr>
          <a:xfrm>
            <a:off x="8028254" y="3401483"/>
            <a:ext cx="149460" cy="1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394E449C-5D0B-A681-6F2C-BF3515033451}"/>
              </a:ext>
            </a:extLst>
          </p:cNvPr>
          <p:cNvGrpSpPr/>
          <p:nvPr/>
        </p:nvGrpSpPr>
        <p:grpSpPr>
          <a:xfrm>
            <a:off x="7074610" y="4472076"/>
            <a:ext cx="3722697" cy="1819482"/>
            <a:chOff x="5184636" y="4298483"/>
            <a:chExt cx="3797523" cy="1912293"/>
          </a:xfrm>
        </p:grpSpPr>
        <p:sp>
          <p:nvSpPr>
            <p:cNvPr id="68" name="Speech Bubble: Rectangle 67">
              <a:extLst>
                <a:ext uri="{FF2B5EF4-FFF2-40B4-BE49-F238E27FC236}">
                  <a16:creationId xmlns:a16="http://schemas.microsoft.com/office/drawing/2014/main" id="{E983F05C-F9DB-B9FE-9A2A-027803E3BB7B}"/>
                </a:ext>
              </a:extLst>
            </p:cNvPr>
            <p:cNvSpPr/>
            <p:nvPr/>
          </p:nvSpPr>
          <p:spPr>
            <a:xfrm>
              <a:off x="5337162" y="4385449"/>
              <a:ext cx="3644997" cy="1825327"/>
            </a:xfrm>
            <a:prstGeom prst="wedgeRectCallout">
              <a:avLst>
                <a:gd name="adj1" fmla="val 28447"/>
                <a:gd name="adj2" fmla="val -45571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>
                <a:solidFill>
                  <a:schemeClr val="bg1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7A75C2C-7BF2-A0A3-C64D-51B17176ACE4}"/>
                </a:ext>
              </a:extLst>
            </p:cNvPr>
            <p:cNvSpPr/>
            <p:nvPr/>
          </p:nvSpPr>
          <p:spPr>
            <a:xfrm>
              <a:off x="5458972" y="4697533"/>
              <a:ext cx="3493022" cy="1425344"/>
            </a:xfrm>
            <a:prstGeom prst="rect">
              <a:avLst/>
            </a:prstGeom>
            <a:noFill/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it-IT" sz="1100">
                  <a:solidFill>
                    <a:schemeClr val="tx1"/>
                  </a:solidFill>
                </a:rPr>
                <a:t>Con l’obiettivo di </a:t>
              </a:r>
              <a:r>
                <a:rPr lang="it-IT" sz="1100" b="1">
                  <a:solidFill>
                    <a:srgbClr val="1F4E79"/>
                  </a:solidFill>
                </a:rPr>
                <a:t>garantire il funzionamento ottimale </a:t>
              </a:r>
              <a:r>
                <a:rPr lang="it-IT" sz="1100">
                  <a:solidFill>
                    <a:schemeClr val="tx1"/>
                  </a:solidFill>
                </a:rPr>
                <a:t>del Portale, è consigliabile l’adozione di alcune </a:t>
              </a:r>
              <a:r>
                <a:rPr lang="it-IT" sz="1100" b="1">
                  <a:solidFill>
                    <a:srgbClr val="1F4E79"/>
                  </a:solidFill>
                </a:rPr>
                <a:t>linee guida </a:t>
              </a:r>
              <a:r>
                <a:rPr lang="it-IT" sz="1100">
                  <a:solidFill>
                    <a:schemeClr val="tx1"/>
                  </a:solidFill>
                </a:rPr>
                <a:t>da parte delle </a:t>
              </a:r>
              <a:r>
                <a:rPr lang="it-IT" sz="1100" b="1">
                  <a:solidFill>
                    <a:srgbClr val="1F4E79"/>
                  </a:solidFill>
                </a:rPr>
                <a:t>Cancellerie</a:t>
              </a:r>
              <a:r>
                <a:rPr lang="it-IT" sz="1100" b="1">
                  <a:solidFill>
                    <a:schemeClr val="tx1"/>
                  </a:solidFill>
                </a:rPr>
                <a:t>.</a:t>
              </a:r>
              <a:r>
                <a:rPr lang="it-IT" sz="1100">
                  <a:solidFill>
                    <a:schemeClr val="tx1"/>
                  </a:solidFill>
                </a:rPr>
                <a:t> A titolo esemplificativo:</a:t>
              </a:r>
            </a:p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it-IT" sz="1100" b="1">
                  <a:solidFill>
                    <a:srgbClr val="1F4E79"/>
                  </a:solidFill>
                </a:rPr>
                <a:t>Apposizione firma digitale </a:t>
              </a:r>
              <a:r>
                <a:rPr lang="it-IT" sz="1100">
                  <a:solidFill>
                    <a:schemeClr val="tx1"/>
                  </a:solidFill>
                </a:rPr>
                <a:t>di tutti gli atti inerenti il procedimento (evitare scansioni da cartaceo)</a:t>
              </a:r>
            </a:p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it-IT" sz="1100">
                  <a:solidFill>
                    <a:schemeClr val="tx1"/>
                  </a:solidFill>
                </a:rPr>
                <a:t>Utilizzo testi standard nelle comunicazioni al Cittadino</a:t>
              </a:r>
            </a:p>
            <a:p>
              <a:r>
                <a:rPr lang="it-IT" sz="1100">
                  <a:solidFill>
                    <a:schemeClr val="tx1"/>
                  </a:solidFill>
                </a:rPr>
                <a:t>A tal fine, verrà condiviso un </a:t>
              </a:r>
              <a:r>
                <a:rPr lang="it-IT" sz="1100" b="1">
                  <a:solidFill>
                    <a:srgbClr val="1F4E79"/>
                  </a:solidFill>
                </a:rPr>
                <a:t>vademecum operativo </a:t>
              </a:r>
              <a:r>
                <a:rPr lang="it-IT" sz="1100">
                  <a:solidFill>
                    <a:schemeClr val="tx1"/>
                  </a:solidFill>
                </a:rPr>
                <a:t>a supporto delle Cancellerie.</a:t>
              </a:r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75F8D74C-313E-B489-3E8E-2D5DE978276B}"/>
                </a:ext>
              </a:extLst>
            </p:cNvPr>
            <p:cNvSpPr/>
            <p:nvPr/>
          </p:nvSpPr>
          <p:spPr>
            <a:xfrm>
              <a:off x="5423288" y="4298483"/>
              <a:ext cx="3412360" cy="46681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it-IT" sz="1200" b="1">
                  <a:solidFill>
                    <a:srgbClr val="2F5597"/>
                  </a:solidFill>
                </a:rPr>
                <a:t>Linee guida gestione procedimenti da TS</a:t>
              </a:r>
            </a:p>
          </p:txBody>
        </p:sp>
        <p:pic>
          <p:nvPicPr>
            <p:cNvPr id="71" name="Graphic 90" descr="Pin with solid fill">
              <a:extLst>
                <a:ext uri="{FF2B5EF4-FFF2-40B4-BE49-F238E27FC236}">
                  <a16:creationId xmlns:a16="http://schemas.microsoft.com/office/drawing/2014/main" id="{EA54EDDF-16A9-F50D-97B1-3ADED3EEA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84636" y="4301488"/>
              <a:ext cx="274315" cy="274317"/>
            </a:xfrm>
            <a:prstGeom prst="rect">
              <a:avLst/>
            </a:prstGeom>
          </p:spPr>
        </p:pic>
        <p:sp>
          <p:nvSpPr>
            <p:cNvPr id="72" name="Freeform 29">
              <a:extLst>
                <a:ext uri="{FF2B5EF4-FFF2-40B4-BE49-F238E27FC236}">
                  <a16:creationId xmlns:a16="http://schemas.microsoft.com/office/drawing/2014/main" id="{13758B1E-F40B-DADA-9361-A434D4CE95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69637" y="4454281"/>
              <a:ext cx="156822" cy="212962"/>
            </a:xfrm>
            <a:custGeom>
              <a:avLst/>
              <a:gdLst>
                <a:gd name="T0" fmla="*/ 211 w 214"/>
                <a:gd name="T1" fmla="*/ 90 h 295"/>
                <a:gd name="T2" fmla="*/ 185 w 214"/>
                <a:gd name="T3" fmla="*/ 73 h 295"/>
                <a:gd name="T4" fmla="*/ 170 w 214"/>
                <a:gd name="T5" fmla="*/ 46 h 295"/>
                <a:gd name="T6" fmla="*/ 129 w 214"/>
                <a:gd name="T7" fmla="*/ 6 h 295"/>
                <a:gd name="T8" fmla="*/ 123 w 214"/>
                <a:gd name="T9" fmla="*/ 0 h 295"/>
                <a:gd name="T10" fmla="*/ 99 w 214"/>
                <a:gd name="T11" fmla="*/ 14 h 295"/>
                <a:gd name="T12" fmla="*/ 81 w 214"/>
                <a:gd name="T13" fmla="*/ 27 h 295"/>
                <a:gd name="T14" fmla="*/ 38 w 214"/>
                <a:gd name="T15" fmla="*/ 67 h 295"/>
                <a:gd name="T16" fmla="*/ 18 w 214"/>
                <a:gd name="T17" fmla="*/ 116 h 295"/>
                <a:gd name="T18" fmla="*/ 16 w 214"/>
                <a:gd name="T19" fmla="*/ 154 h 295"/>
                <a:gd name="T20" fmla="*/ 23 w 214"/>
                <a:gd name="T21" fmla="*/ 206 h 295"/>
                <a:gd name="T22" fmla="*/ 17 w 214"/>
                <a:gd name="T23" fmla="*/ 212 h 295"/>
                <a:gd name="T24" fmla="*/ 0 w 214"/>
                <a:gd name="T25" fmla="*/ 251 h 295"/>
                <a:gd name="T26" fmla="*/ 6 w 214"/>
                <a:gd name="T27" fmla="*/ 295 h 295"/>
                <a:gd name="T28" fmla="*/ 197 w 214"/>
                <a:gd name="T29" fmla="*/ 289 h 295"/>
                <a:gd name="T30" fmla="*/ 182 w 214"/>
                <a:gd name="T31" fmla="*/ 213 h 295"/>
                <a:gd name="T32" fmla="*/ 175 w 214"/>
                <a:gd name="T33" fmla="*/ 206 h 295"/>
                <a:gd name="T34" fmla="*/ 174 w 214"/>
                <a:gd name="T35" fmla="*/ 205 h 295"/>
                <a:gd name="T36" fmla="*/ 167 w 214"/>
                <a:gd name="T37" fmla="*/ 183 h 295"/>
                <a:gd name="T38" fmla="*/ 132 w 214"/>
                <a:gd name="T39" fmla="*/ 116 h 295"/>
                <a:gd name="T40" fmla="*/ 170 w 214"/>
                <a:gd name="T41" fmla="*/ 126 h 295"/>
                <a:gd name="T42" fmla="*/ 193 w 214"/>
                <a:gd name="T43" fmla="*/ 131 h 295"/>
                <a:gd name="T44" fmla="*/ 213 w 214"/>
                <a:gd name="T45" fmla="*/ 97 h 295"/>
                <a:gd name="T46" fmla="*/ 185 w 214"/>
                <a:gd name="T47" fmla="*/ 243 h 295"/>
                <a:gd name="T48" fmla="*/ 186 w 214"/>
                <a:gd name="T49" fmla="*/ 284 h 295"/>
                <a:gd name="T50" fmla="*/ 12 w 214"/>
                <a:gd name="T51" fmla="*/ 251 h 295"/>
                <a:gd name="T52" fmla="*/ 13 w 214"/>
                <a:gd name="T53" fmla="*/ 242 h 295"/>
                <a:gd name="T54" fmla="*/ 104 w 214"/>
                <a:gd name="T55" fmla="*/ 242 h 295"/>
                <a:gd name="T56" fmla="*/ 104 w 214"/>
                <a:gd name="T57" fmla="*/ 242 h 295"/>
                <a:gd name="T58" fmla="*/ 171 w 214"/>
                <a:gd name="T59" fmla="*/ 219 h 295"/>
                <a:gd name="T60" fmla="*/ 173 w 214"/>
                <a:gd name="T61" fmla="*/ 220 h 295"/>
                <a:gd name="T62" fmla="*/ 180 w 214"/>
                <a:gd name="T63" fmla="*/ 231 h 295"/>
                <a:gd name="T64" fmla="*/ 104 w 214"/>
                <a:gd name="T65" fmla="*/ 231 h 295"/>
                <a:gd name="T66" fmla="*/ 104 w 214"/>
                <a:gd name="T67" fmla="*/ 231 h 295"/>
                <a:gd name="T68" fmla="*/ 18 w 214"/>
                <a:gd name="T69" fmla="*/ 231 h 295"/>
                <a:gd name="T70" fmla="*/ 25 w 214"/>
                <a:gd name="T71" fmla="*/ 220 h 295"/>
                <a:gd name="T72" fmla="*/ 26 w 214"/>
                <a:gd name="T73" fmla="*/ 219 h 295"/>
                <a:gd name="T74" fmla="*/ 166 w 214"/>
                <a:gd name="T75" fmla="*/ 214 h 295"/>
                <a:gd name="T76" fmla="*/ 191 w 214"/>
                <a:gd name="T77" fmla="*/ 118 h 295"/>
                <a:gd name="T78" fmla="*/ 180 w 214"/>
                <a:gd name="T79" fmla="*/ 116 h 295"/>
                <a:gd name="T80" fmla="*/ 122 w 214"/>
                <a:gd name="T81" fmla="*/ 100 h 295"/>
                <a:gd name="T82" fmla="*/ 112 w 214"/>
                <a:gd name="T83" fmla="*/ 106 h 295"/>
                <a:gd name="T84" fmla="*/ 162 w 214"/>
                <a:gd name="T85" fmla="*/ 202 h 295"/>
                <a:gd name="T86" fmla="*/ 33 w 214"/>
                <a:gd name="T87" fmla="*/ 202 h 295"/>
                <a:gd name="T88" fmla="*/ 27 w 214"/>
                <a:gd name="T89" fmla="*/ 153 h 295"/>
                <a:gd name="T90" fmla="*/ 31 w 214"/>
                <a:gd name="T91" fmla="*/ 113 h 295"/>
                <a:gd name="T92" fmla="*/ 49 w 214"/>
                <a:gd name="T93" fmla="*/ 72 h 295"/>
                <a:gd name="T94" fmla="*/ 109 w 214"/>
                <a:gd name="T95" fmla="*/ 21 h 295"/>
                <a:gd name="T96" fmla="*/ 117 w 214"/>
                <a:gd name="T97" fmla="*/ 16 h 295"/>
                <a:gd name="T98" fmla="*/ 120 w 214"/>
                <a:gd name="T99" fmla="*/ 40 h 295"/>
                <a:gd name="T100" fmla="*/ 176 w 214"/>
                <a:gd name="T101" fmla="*/ 79 h 295"/>
                <a:gd name="T102" fmla="*/ 200 w 214"/>
                <a:gd name="T103" fmla="*/ 97 h 295"/>
                <a:gd name="T104" fmla="*/ 191 w 214"/>
                <a:gd name="T105" fmla="*/ 11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4" h="295">
                  <a:moveTo>
                    <a:pt x="213" y="97"/>
                  </a:moveTo>
                  <a:cubicBezTo>
                    <a:pt x="214" y="94"/>
                    <a:pt x="213" y="91"/>
                    <a:pt x="211" y="90"/>
                  </a:cubicBezTo>
                  <a:cubicBezTo>
                    <a:pt x="185" y="73"/>
                    <a:pt x="185" y="73"/>
                    <a:pt x="185" y="73"/>
                  </a:cubicBezTo>
                  <a:cubicBezTo>
                    <a:pt x="185" y="73"/>
                    <a:pt x="185" y="73"/>
                    <a:pt x="185" y="73"/>
                  </a:cubicBezTo>
                  <a:cubicBezTo>
                    <a:pt x="174" y="49"/>
                    <a:pt x="174" y="49"/>
                    <a:pt x="174" y="49"/>
                  </a:cubicBezTo>
                  <a:cubicBezTo>
                    <a:pt x="173" y="47"/>
                    <a:pt x="172" y="46"/>
                    <a:pt x="170" y="46"/>
                  </a:cubicBezTo>
                  <a:cubicBezTo>
                    <a:pt x="128" y="31"/>
                    <a:pt x="128" y="31"/>
                    <a:pt x="128" y="31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29" y="4"/>
                    <a:pt x="128" y="2"/>
                    <a:pt x="126" y="1"/>
                  </a:cubicBezTo>
                  <a:cubicBezTo>
                    <a:pt x="125" y="0"/>
                    <a:pt x="124" y="0"/>
                    <a:pt x="123" y="0"/>
                  </a:cubicBezTo>
                  <a:cubicBezTo>
                    <a:pt x="122" y="0"/>
                    <a:pt x="121" y="0"/>
                    <a:pt x="120" y="1"/>
                  </a:cubicBezTo>
                  <a:cubicBezTo>
                    <a:pt x="119" y="2"/>
                    <a:pt x="110" y="7"/>
                    <a:pt x="99" y="14"/>
                  </a:cubicBezTo>
                  <a:cubicBezTo>
                    <a:pt x="95" y="17"/>
                    <a:pt x="92" y="19"/>
                    <a:pt x="88" y="22"/>
                  </a:cubicBezTo>
                  <a:cubicBezTo>
                    <a:pt x="86" y="23"/>
                    <a:pt x="84" y="25"/>
                    <a:pt x="81" y="27"/>
                  </a:cubicBezTo>
                  <a:cubicBezTo>
                    <a:pt x="70" y="35"/>
                    <a:pt x="61" y="42"/>
                    <a:pt x="54" y="49"/>
                  </a:cubicBezTo>
                  <a:cubicBezTo>
                    <a:pt x="46" y="56"/>
                    <a:pt x="41" y="62"/>
                    <a:pt x="38" y="67"/>
                  </a:cubicBezTo>
                  <a:cubicBezTo>
                    <a:pt x="37" y="69"/>
                    <a:pt x="36" y="71"/>
                    <a:pt x="35" y="73"/>
                  </a:cubicBezTo>
                  <a:cubicBezTo>
                    <a:pt x="29" y="86"/>
                    <a:pt x="22" y="99"/>
                    <a:pt x="18" y="116"/>
                  </a:cubicBezTo>
                  <a:cubicBezTo>
                    <a:pt x="17" y="120"/>
                    <a:pt x="17" y="124"/>
                    <a:pt x="16" y="128"/>
                  </a:cubicBezTo>
                  <a:cubicBezTo>
                    <a:pt x="15" y="137"/>
                    <a:pt x="15" y="145"/>
                    <a:pt x="16" y="154"/>
                  </a:cubicBezTo>
                  <a:cubicBezTo>
                    <a:pt x="18" y="182"/>
                    <a:pt x="21" y="199"/>
                    <a:pt x="22" y="206"/>
                  </a:cubicBez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0" y="208"/>
                    <a:pt x="19" y="210"/>
                    <a:pt x="17" y="212"/>
                  </a:cubicBezTo>
                  <a:cubicBezTo>
                    <a:pt x="16" y="213"/>
                    <a:pt x="16" y="213"/>
                    <a:pt x="16" y="213"/>
                  </a:cubicBezTo>
                  <a:cubicBezTo>
                    <a:pt x="9" y="222"/>
                    <a:pt x="0" y="236"/>
                    <a:pt x="0" y="251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293"/>
                    <a:pt x="3" y="295"/>
                    <a:pt x="6" y="295"/>
                  </a:cubicBezTo>
                  <a:cubicBezTo>
                    <a:pt x="192" y="295"/>
                    <a:pt x="192" y="295"/>
                    <a:pt x="192" y="295"/>
                  </a:cubicBezTo>
                  <a:cubicBezTo>
                    <a:pt x="195" y="295"/>
                    <a:pt x="197" y="293"/>
                    <a:pt x="197" y="289"/>
                  </a:cubicBezTo>
                  <a:cubicBezTo>
                    <a:pt x="197" y="251"/>
                    <a:pt x="197" y="251"/>
                    <a:pt x="197" y="251"/>
                  </a:cubicBezTo>
                  <a:cubicBezTo>
                    <a:pt x="197" y="236"/>
                    <a:pt x="189" y="222"/>
                    <a:pt x="182" y="213"/>
                  </a:cubicBezTo>
                  <a:cubicBezTo>
                    <a:pt x="181" y="213"/>
                    <a:pt x="181" y="213"/>
                    <a:pt x="181" y="212"/>
                  </a:cubicBezTo>
                  <a:cubicBezTo>
                    <a:pt x="179" y="210"/>
                    <a:pt x="177" y="208"/>
                    <a:pt x="175" y="206"/>
                  </a:cubicBezTo>
                  <a:cubicBezTo>
                    <a:pt x="175" y="206"/>
                    <a:pt x="175" y="206"/>
                    <a:pt x="174" y="205"/>
                  </a:cubicBezTo>
                  <a:cubicBezTo>
                    <a:pt x="174" y="205"/>
                    <a:pt x="174" y="205"/>
                    <a:pt x="174" y="205"/>
                  </a:cubicBezTo>
                  <a:cubicBezTo>
                    <a:pt x="174" y="205"/>
                    <a:pt x="174" y="205"/>
                    <a:pt x="174" y="205"/>
                  </a:cubicBezTo>
                  <a:cubicBezTo>
                    <a:pt x="173" y="199"/>
                    <a:pt x="171" y="191"/>
                    <a:pt x="167" y="183"/>
                  </a:cubicBezTo>
                  <a:cubicBezTo>
                    <a:pt x="158" y="160"/>
                    <a:pt x="144" y="135"/>
                    <a:pt x="133" y="117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43" y="119"/>
                    <a:pt x="155" y="122"/>
                    <a:pt x="170" y="126"/>
                  </a:cubicBezTo>
                  <a:cubicBezTo>
                    <a:pt x="174" y="126"/>
                    <a:pt x="178" y="127"/>
                    <a:pt x="182" y="128"/>
                  </a:cubicBezTo>
                  <a:cubicBezTo>
                    <a:pt x="186" y="129"/>
                    <a:pt x="190" y="130"/>
                    <a:pt x="193" y="131"/>
                  </a:cubicBezTo>
                  <a:cubicBezTo>
                    <a:pt x="196" y="131"/>
                    <a:pt x="199" y="130"/>
                    <a:pt x="200" y="127"/>
                  </a:cubicBezTo>
                  <a:lnTo>
                    <a:pt x="213" y="97"/>
                  </a:lnTo>
                  <a:close/>
                  <a:moveTo>
                    <a:pt x="185" y="242"/>
                  </a:moveTo>
                  <a:cubicBezTo>
                    <a:pt x="185" y="243"/>
                    <a:pt x="185" y="243"/>
                    <a:pt x="185" y="243"/>
                  </a:cubicBezTo>
                  <a:cubicBezTo>
                    <a:pt x="186" y="246"/>
                    <a:pt x="186" y="248"/>
                    <a:pt x="186" y="251"/>
                  </a:cubicBezTo>
                  <a:cubicBezTo>
                    <a:pt x="186" y="284"/>
                    <a:pt x="186" y="284"/>
                    <a:pt x="186" y="284"/>
                  </a:cubicBezTo>
                  <a:cubicBezTo>
                    <a:pt x="12" y="284"/>
                    <a:pt x="12" y="284"/>
                    <a:pt x="12" y="284"/>
                  </a:cubicBezTo>
                  <a:cubicBezTo>
                    <a:pt x="12" y="251"/>
                    <a:pt x="12" y="251"/>
                    <a:pt x="12" y="251"/>
                  </a:cubicBezTo>
                  <a:cubicBezTo>
                    <a:pt x="12" y="248"/>
                    <a:pt x="12" y="246"/>
                    <a:pt x="13" y="243"/>
                  </a:cubicBezTo>
                  <a:cubicBezTo>
                    <a:pt x="13" y="242"/>
                    <a:pt x="13" y="242"/>
                    <a:pt x="13" y="242"/>
                  </a:cubicBezTo>
                  <a:cubicBezTo>
                    <a:pt x="104" y="242"/>
                    <a:pt x="104" y="242"/>
                    <a:pt x="104" y="242"/>
                  </a:cubicBezTo>
                  <a:cubicBezTo>
                    <a:pt x="104" y="242"/>
                    <a:pt x="104" y="242"/>
                    <a:pt x="104" y="242"/>
                  </a:cubicBezTo>
                  <a:cubicBezTo>
                    <a:pt x="104" y="242"/>
                    <a:pt x="104" y="242"/>
                    <a:pt x="104" y="242"/>
                  </a:cubicBezTo>
                  <a:cubicBezTo>
                    <a:pt x="104" y="242"/>
                    <a:pt x="104" y="242"/>
                    <a:pt x="104" y="242"/>
                  </a:cubicBezTo>
                  <a:lnTo>
                    <a:pt x="185" y="242"/>
                  </a:lnTo>
                  <a:close/>
                  <a:moveTo>
                    <a:pt x="171" y="219"/>
                  </a:moveTo>
                  <a:cubicBezTo>
                    <a:pt x="172" y="220"/>
                    <a:pt x="172" y="220"/>
                    <a:pt x="172" y="220"/>
                  </a:cubicBezTo>
                  <a:cubicBezTo>
                    <a:pt x="173" y="220"/>
                    <a:pt x="173" y="220"/>
                    <a:pt x="173" y="220"/>
                  </a:cubicBezTo>
                  <a:cubicBezTo>
                    <a:pt x="175" y="223"/>
                    <a:pt x="177" y="226"/>
                    <a:pt x="179" y="230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04" y="231"/>
                    <a:pt x="104" y="231"/>
                    <a:pt x="104" y="231"/>
                  </a:cubicBezTo>
                  <a:cubicBezTo>
                    <a:pt x="104" y="231"/>
                    <a:pt x="104" y="231"/>
                    <a:pt x="104" y="231"/>
                  </a:cubicBezTo>
                  <a:cubicBezTo>
                    <a:pt x="104" y="231"/>
                    <a:pt x="104" y="231"/>
                    <a:pt x="104" y="231"/>
                  </a:cubicBezTo>
                  <a:cubicBezTo>
                    <a:pt x="104" y="231"/>
                    <a:pt x="104" y="231"/>
                    <a:pt x="104" y="231"/>
                  </a:cubicBezTo>
                  <a:cubicBezTo>
                    <a:pt x="104" y="231"/>
                    <a:pt x="104" y="231"/>
                    <a:pt x="104" y="231"/>
                  </a:cubicBezTo>
                  <a:cubicBezTo>
                    <a:pt x="18" y="231"/>
                    <a:pt x="18" y="231"/>
                    <a:pt x="18" y="231"/>
                  </a:cubicBezTo>
                  <a:cubicBezTo>
                    <a:pt x="19" y="230"/>
                    <a:pt x="19" y="230"/>
                    <a:pt x="19" y="230"/>
                  </a:cubicBezTo>
                  <a:cubicBezTo>
                    <a:pt x="20" y="226"/>
                    <a:pt x="23" y="223"/>
                    <a:pt x="25" y="220"/>
                  </a:cubicBezTo>
                  <a:cubicBezTo>
                    <a:pt x="25" y="220"/>
                    <a:pt x="25" y="220"/>
                    <a:pt x="25" y="220"/>
                  </a:cubicBezTo>
                  <a:cubicBezTo>
                    <a:pt x="26" y="220"/>
                    <a:pt x="26" y="220"/>
                    <a:pt x="26" y="219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166" y="214"/>
                    <a:pt x="166" y="214"/>
                    <a:pt x="166" y="214"/>
                  </a:cubicBezTo>
                  <a:lnTo>
                    <a:pt x="171" y="219"/>
                  </a:lnTo>
                  <a:close/>
                  <a:moveTo>
                    <a:pt x="191" y="118"/>
                  </a:moveTo>
                  <a:cubicBezTo>
                    <a:pt x="191" y="118"/>
                    <a:pt x="191" y="118"/>
                    <a:pt x="191" y="118"/>
                  </a:cubicBezTo>
                  <a:cubicBezTo>
                    <a:pt x="187" y="118"/>
                    <a:pt x="183" y="117"/>
                    <a:pt x="180" y="116"/>
                  </a:cubicBezTo>
                  <a:cubicBezTo>
                    <a:pt x="175" y="115"/>
                    <a:pt x="171" y="114"/>
                    <a:pt x="167" y="113"/>
                  </a:cubicBezTo>
                  <a:cubicBezTo>
                    <a:pt x="142" y="108"/>
                    <a:pt x="125" y="103"/>
                    <a:pt x="122" y="100"/>
                  </a:cubicBezTo>
                  <a:cubicBezTo>
                    <a:pt x="120" y="98"/>
                    <a:pt x="116" y="97"/>
                    <a:pt x="114" y="99"/>
                  </a:cubicBezTo>
                  <a:cubicBezTo>
                    <a:pt x="111" y="100"/>
                    <a:pt x="111" y="104"/>
                    <a:pt x="112" y="106"/>
                  </a:cubicBezTo>
                  <a:cubicBezTo>
                    <a:pt x="114" y="109"/>
                    <a:pt x="152" y="167"/>
                    <a:pt x="162" y="202"/>
                  </a:cubicBezTo>
                  <a:cubicBezTo>
                    <a:pt x="162" y="202"/>
                    <a:pt x="162" y="202"/>
                    <a:pt x="162" y="202"/>
                  </a:cubicBezTo>
                  <a:cubicBezTo>
                    <a:pt x="33" y="202"/>
                    <a:pt x="33" y="202"/>
                    <a:pt x="33" y="202"/>
                  </a:cubicBezTo>
                  <a:cubicBezTo>
                    <a:pt x="33" y="202"/>
                    <a:pt x="33" y="202"/>
                    <a:pt x="33" y="202"/>
                  </a:cubicBezTo>
                  <a:cubicBezTo>
                    <a:pt x="32" y="198"/>
                    <a:pt x="31" y="192"/>
                    <a:pt x="30" y="183"/>
                  </a:cubicBezTo>
                  <a:cubicBezTo>
                    <a:pt x="29" y="174"/>
                    <a:pt x="28" y="164"/>
                    <a:pt x="27" y="153"/>
                  </a:cubicBezTo>
                  <a:cubicBezTo>
                    <a:pt x="26" y="144"/>
                    <a:pt x="27" y="135"/>
                    <a:pt x="28" y="126"/>
                  </a:cubicBezTo>
                  <a:cubicBezTo>
                    <a:pt x="29" y="122"/>
                    <a:pt x="30" y="117"/>
                    <a:pt x="31" y="113"/>
                  </a:cubicBezTo>
                  <a:cubicBezTo>
                    <a:pt x="35" y="100"/>
                    <a:pt x="40" y="89"/>
                    <a:pt x="45" y="79"/>
                  </a:cubicBezTo>
                  <a:cubicBezTo>
                    <a:pt x="46" y="77"/>
                    <a:pt x="48" y="74"/>
                    <a:pt x="49" y="72"/>
                  </a:cubicBezTo>
                  <a:cubicBezTo>
                    <a:pt x="54" y="61"/>
                    <a:pt x="79" y="42"/>
                    <a:pt x="99" y="28"/>
                  </a:cubicBezTo>
                  <a:cubicBezTo>
                    <a:pt x="102" y="26"/>
                    <a:pt x="106" y="24"/>
                    <a:pt x="109" y="21"/>
                  </a:cubicBezTo>
                  <a:cubicBezTo>
                    <a:pt x="112" y="20"/>
                    <a:pt x="114" y="18"/>
                    <a:pt x="116" y="17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7"/>
                    <a:pt x="118" y="39"/>
                    <a:pt x="120" y="40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80"/>
                    <a:pt x="177" y="81"/>
                    <a:pt x="178" y="82"/>
                  </a:cubicBezTo>
                  <a:cubicBezTo>
                    <a:pt x="200" y="97"/>
                    <a:pt x="200" y="97"/>
                    <a:pt x="200" y="97"/>
                  </a:cubicBezTo>
                  <a:cubicBezTo>
                    <a:pt x="200" y="97"/>
                    <a:pt x="200" y="97"/>
                    <a:pt x="200" y="97"/>
                  </a:cubicBezTo>
                  <a:lnTo>
                    <a:pt x="191" y="118"/>
                  </a:lnTo>
                  <a:close/>
                </a:path>
              </a:pathLst>
            </a:custGeom>
            <a:solidFill>
              <a:srgbClr val="2F5597"/>
            </a:solidFill>
            <a:ln>
              <a:solidFill>
                <a:srgbClr val="2F5597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Arial" charset="0"/>
              </a:endParaRP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ACAC34D-B9F1-53A0-1376-A63AEF866F86}"/>
                </a:ext>
              </a:extLst>
            </p:cNvPr>
            <p:cNvCxnSpPr>
              <a:cxnSpLocks/>
            </p:cNvCxnSpPr>
            <p:nvPr/>
          </p:nvCxnSpPr>
          <p:spPr>
            <a:xfrm>
              <a:off x="5510842" y="4649637"/>
              <a:ext cx="3035372" cy="0"/>
            </a:xfrm>
            <a:prstGeom prst="line">
              <a:avLst/>
            </a:prstGeom>
            <a:ln w="28575">
              <a:solidFill>
                <a:srgbClr val="1F4E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0365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36001FE-CC2A-73E7-4A1E-3E201402DB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564"/>
          <a:stretch/>
        </p:blipFill>
        <p:spPr>
          <a:xfrm>
            <a:off x="4699000" y="0"/>
            <a:ext cx="7492030" cy="68595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762504-49FE-D5C4-2A60-1CAC255313B3}"/>
              </a:ext>
            </a:extLst>
          </p:cNvPr>
          <p:cNvSpPr/>
          <p:nvPr/>
        </p:nvSpPr>
        <p:spPr>
          <a:xfrm>
            <a:off x="477157" y="2465343"/>
            <a:ext cx="3506353" cy="8904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it-IT" sz="3600" b="1">
                <a:solidFill>
                  <a:schemeClr val="bg1"/>
                </a:solidFill>
              </a:rPr>
              <a:t>Piano di attivazione dei servizi</a:t>
            </a:r>
          </a:p>
        </p:txBody>
      </p:sp>
    </p:spTree>
    <p:extLst>
      <p:ext uri="{BB962C8B-B14F-4D97-AF65-F5344CB8AC3E}">
        <p14:creationId xmlns:p14="http://schemas.microsoft.com/office/powerpoint/2010/main" val="2074632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roup 203">
            <a:extLst>
              <a:ext uri="{FF2B5EF4-FFF2-40B4-BE49-F238E27FC236}">
                <a16:creationId xmlns:a16="http://schemas.microsoft.com/office/drawing/2014/main" id="{6973D712-9C52-4785-8872-926442A137BE}"/>
              </a:ext>
            </a:extLst>
          </p:cNvPr>
          <p:cNvGrpSpPr/>
          <p:nvPr/>
        </p:nvGrpSpPr>
        <p:grpSpPr>
          <a:xfrm>
            <a:off x="994748" y="6514541"/>
            <a:ext cx="2119740" cy="241653"/>
            <a:chOff x="9719648" y="6514541"/>
            <a:chExt cx="2119740" cy="241653"/>
          </a:xfrm>
        </p:grpSpPr>
        <p:sp>
          <p:nvSpPr>
            <p:cNvPr id="205" name="Rectangle 159">
              <a:extLst>
                <a:ext uri="{FF2B5EF4-FFF2-40B4-BE49-F238E27FC236}">
                  <a16:creationId xmlns:a16="http://schemas.microsoft.com/office/drawing/2014/main" id="{1A853A97-8FB8-4F18-9BDD-D842D1A3C877}"/>
                </a:ext>
              </a:extLst>
            </p:cNvPr>
            <p:cNvSpPr/>
            <p:nvPr/>
          </p:nvSpPr>
          <p:spPr>
            <a:xfrm>
              <a:off x="10632184" y="6514541"/>
              <a:ext cx="1207204" cy="241653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algn="ctr" defTabSz="1625149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800" b="1" i="1">
                  <a:latin typeface="+mj-lt"/>
                  <a:cs typeface="Times New Roman" panose="02020603050405020304" pitchFamily="18" charset="0"/>
                </a:rPr>
                <a:t>Milestone progettuale</a:t>
              </a:r>
            </a:p>
          </p:txBody>
        </p:sp>
        <p:sp>
          <p:nvSpPr>
            <p:cNvPr id="206" name="Rectangle 159">
              <a:extLst>
                <a:ext uri="{FF2B5EF4-FFF2-40B4-BE49-F238E27FC236}">
                  <a16:creationId xmlns:a16="http://schemas.microsoft.com/office/drawing/2014/main" id="{FC1ED1CA-FC2A-4122-A336-BE63E4B2BE0B}"/>
                </a:ext>
              </a:extLst>
            </p:cNvPr>
            <p:cNvSpPr/>
            <p:nvPr/>
          </p:nvSpPr>
          <p:spPr>
            <a:xfrm>
              <a:off x="9719648" y="6520018"/>
              <a:ext cx="698590" cy="222777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algn="r" defTabSz="1625149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900" b="1">
                  <a:latin typeface="+mj-lt"/>
                  <a:cs typeface="Times New Roman" panose="02020603050405020304" pitchFamily="18" charset="0"/>
                </a:rPr>
                <a:t>Legenda:</a:t>
              </a:r>
            </a:p>
          </p:txBody>
        </p:sp>
        <p:sp>
          <p:nvSpPr>
            <p:cNvPr id="215" name="Flowchart: Decision 214">
              <a:extLst>
                <a:ext uri="{FF2B5EF4-FFF2-40B4-BE49-F238E27FC236}">
                  <a16:creationId xmlns:a16="http://schemas.microsoft.com/office/drawing/2014/main" id="{0832948F-F792-47CD-8985-7CFCE1C130C4}"/>
                </a:ext>
              </a:extLst>
            </p:cNvPr>
            <p:cNvSpPr/>
            <p:nvPr/>
          </p:nvSpPr>
          <p:spPr>
            <a:xfrm>
              <a:off x="10551155" y="6567121"/>
              <a:ext cx="117660" cy="125272"/>
            </a:xfrm>
            <a:prstGeom prst="flowChartDecisi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1F4E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it-IT" sz="1100"/>
            </a:p>
          </p:txBody>
        </p:sp>
      </p:grpSp>
      <p:sp>
        <p:nvSpPr>
          <p:cNvPr id="62" name="Titolo 1">
            <a:extLst>
              <a:ext uri="{FF2B5EF4-FFF2-40B4-BE49-F238E27FC236}">
                <a16:creationId xmlns:a16="http://schemas.microsoft.com/office/drawing/2014/main" id="{DE787DA6-7EAB-ED45-F588-50D927D25F8B}"/>
              </a:ext>
            </a:extLst>
          </p:cNvPr>
          <p:cNvSpPr txBox="1">
            <a:spLocks/>
          </p:cNvSpPr>
          <p:nvPr/>
        </p:nvSpPr>
        <p:spPr>
          <a:xfrm>
            <a:off x="379290" y="145481"/>
            <a:ext cx="10515600" cy="526046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it-IT"/>
            </a:defPPr>
            <a:lvl1pPr defTabSz="914373">
              <a:lnSpc>
                <a:spcPct val="80000"/>
              </a:lnSpc>
              <a:spcBef>
                <a:spcPct val="0"/>
              </a:spcBef>
              <a:buNone/>
              <a:defRPr sz="2400" b="1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/>
              <a:t>Piano di attivazione dei servizi</a:t>
            </a:r>
          </a:p>
          <a:p>
            <a:r>
              <a:rPr lang="it-IT" b="0" i="1"/>
              <a:t>Milestone progettuali e prossimi passi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995DD1-7D2A-877A-A434-8C1A105F1604}"/>
              </a:ext>
            </a:extLst>
          </p:cNvPr>
          <p:cNvSpPr/>
          <p:nvPr/>
        </p:nvSpPr>
        <p:spPr>
          <a:xfrm flipH="1">
            <a:off x="335386" y="1966406"/>
            <a:ext cx="8207152" cy="3792347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schemeClr val="tx1"/>
              </a:solidFill>
              <a:latin typeface="+mj-lt"/>
              <a:ea typeface="Verdana"/>
              <a:cs typeface="+mj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CE394C-8EF9-1A75-7C90-BC23B8B3E574}"/>
              </a:ext>
            </a:extLst>
          </p:cNvPr>
          <p:cNvGrpSpPr/>
          <p:nvPr/>
        </p:nvGrpSpPr>
        <p:grpSpPr>
          <a:xfrm>
            <a:off x="3052636" y="1564446"/>
            <a:ext cx="5532278" cy="4202231"/>
            <a:chOff x="3052636" y="2173169"/>
            <a:chExt cx="5532278" cy="4092903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F3E7539-BFA1-7413-DB1F-AFCB4E77AF01}"/>
                </a:ext>
              </a:extLst>
            </p:cNvPr>
            <p:cNvCxnSpPr/>
            <p:nvPr/>
          </p:nvCxnSpPr>
          <p:spPr>
            <a:xfrm>
              <a:off x="3052636" y="2173169"/>
              <a:ext cx="0" cy="409290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47EA1A1-8846-6608-5B07-B01925A54AEF}"/>
                </a:ext>
              </a:extLst>
            </p:cNvPr>
            <p:cNvCxnSpPr/>
            <p:nvPr/>
          </p:nvCxnSpPr>
          <p:spPr>
            <a:xfrm>
              <a:off x="5818775" y="2173169"/>
              <a:ext cx="0" cy="409290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1CBACE1-C87A-5270-71B2-1386AC060B8B}"/>
                </a:ext>
              </a:extLst>
            </p:cNvPr>
            <p:cNvCxnSpPr/>
            <p:nvPr/>
          </p:nvCxnSpPr>
          <p:spPr>
            <a:xfrm>
              <a:off x="8584914" y="2173169"/>
              <a:ext cx="0" cy="409290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10A4B395-F8B2-B98E-AE5F-54CCA1767FA0}"/>
              </a:ext>
            </a:extLst>
          </p:cNvPr>
          <p:cNvSpPr/>
          <p:nvPr/>
        </p:nvSpPr>
        <p:spPr>
          <a:xfrm flipH="1">
            <a:off x="8629179" y="1966406"/>
            <a:ext cx="3227434" cy="3792347"/>
          </a:xfrm>
          <a:prstGeom prst="rect">
            <a:avLst/>
          </a:prstGeom>
          <a:solidFill>
            <a:schemeClr val="accent5">
              <a:lumMod val="20000"/>
              <a:lumOff val="8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schemeClr val="tx1"/>
              </a:solidFill>
              <a:latin typeface="+mj-lt"/>
              <a:ea typeface="Verdana"/>
              <a:cs typeface="+mj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825C18-3BDF-DE00-47F5-64AF739F5B10}"/>
              </a:ext>
            </a:extLst>
          </p:cNvPr>
          <p:cNvSpPr/>
          <p:nvPr/>
        </p:nvSpPr>
        <p:spPr>
          <a:xfrm>
            <a:off x="8809371" y="2429465"/>
            <a:ext cx="2858096" cy="2856316"/>
          </a:xfrm>
          <a:prstGeom prst="rect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600"/>
              </a:spcAft>
              <a:buClr>
                <a:srgbClr val="1F4E79"/>
              </a:buClr>
              <a:buFont typeface="Wingdings" panose="05000000000000000000" pitchFamily="2" charset="2"/>
              <a:buChar char="§"/>
            </a:pPr>
            <a:r>
              <a:rPr lang="it-IT" sz="1200">
                <a:solidFill>
                  <a:schemeClr val="tx1"/>
                </a:solidFill>
              </a:rPr>
              <a:t>Tool per </a:t>
            </a:r>
            <a:r>
              <a:rPr lang="it-IT" sz="1200" b="1">
                <a:solidFill>
                  <a:schemeClr val="tx1"/>
                </a:solidFill>
              </a:rPr>
              <a:t>compilazione guidata rendicontazione </a:t>
            </a:r>
            <a:r>
              <a:rPr lang="it-IT" sz="1200">
                <a:solidFill>
                  <a:schemeClr val="tx1"/>
                </a:solidFill>
              </a:rPr>
              <a:t>periodica/finale </a:t>
            </a:r>
            <a:r>
              <a:rPr lang="it-IT" sz="1200" b="1">
                <a:solidFill>
                  <a:schemeClr val="tx1"/>
                </a:solidFill>
              </a:rPr>
              <a:t>AdS</a:t>
            </a:r>
          </a:p>
          <a:p>
            <a:pPr marL="285750" indent="-285750">
              <a:spcAft>
                <a:spcPts val="600"/>
              </a:spcAft>
              <a:buClr>
                <a:srgbClr val="1F4E79"/>
              </a:buClr>
              <a:buFont typeface="Wingdings" panose="05000000000000000000" pitchFamily="2" charset="2"/>
              <a:buChar char="§"/>
            </a:pPr>
            <a:r>
              <a:rPr lang="it-IT" sz="1200" b="1">
                <a:solidFill>
                  <a:schemeClr val="tx1"/>
                </a:solidFill>
              </a:rPr>
              <a:t>Form depositi integrativi</a:t>
            </a:r>
          </a:p>
          <a:p>
            <a:pPr marL="285750" indent="-285750">
              <a:spcAft>
                <a:spcPts val="600"/>
              </a:spcAft>
              <a:buClr>
                <a:srgbClr val="1F4E79"/>
              </a:buClr>
              <a:buFont typeface="Wingdings" panose="05000000000000000000" pitchFamily="2" charset="2"/>
              <a:buChar char="§"/>
            </a:pPr>
            <a:r>
              <a:rPr lang="it-IT" sz="1200">
                <a:solidFill>
                  <a:schemeClr val="tx1"/>
                </a:solidFill>
              </a:rPr>
              <a:t>Completamento integrazione </a:t>
            </a:r>
            <a:r>
              <a:rPr lang="it-IT" sz="1200" b="1">
                <a:solidFill>
                  <a:schemeClr val="tx1"/>
                </a:solidFill>
              </a:rPr>
              <a:t>servizi PagoPA </a:t>
            </a:r>
            <a:r>
              <a:rPr lang="it-IT" sz="1200">
                <a:solidFill>
                  <a:schemeClr val="tx1"/>
                </a:solidFill>
              </a:rPr>
              <a:t>(pagamenti online)</a:t>
            </a:r>
          </a:p>
          <a:p>
            <a:pPr marL="285750" indent="-285750">
              <a:spcAft>
                <a:spcPts val="600"/>
              </a:spcAft>
              <a:buClr>
                <a:srgbClr val="1F4E79"/>
              </a:buClr>
              <a:buFont typeface="Wingdings" panose="05000000000000000000" pitchFamily="2" charset="2"/>
              <a:buChar char="§"/>
            </a:pPr>
            <a:r>
              <a:rPr lang="it-IT" sz="1200">
                <a:solidFill>
                  <a:schemeClr val="tx1"/>
                </a:solidFill>
              </a:rPr>
              <a:t>Integrazione </a:t>
            </a:r>
            <a:r>
              <a:rPr lang="it-IT" sz="1200" b="1">
                <a:solidFill>
                  <a:schemeClr val="tx1"/>
                </a:solidFill>
              </a:rPr>
              <a:t>firma digitale</a:t>
            </a:r>
          </a:p>
          <a:p>
            <a:pPr marL="285750" indent="-285750">
              <a:spcAft>
                <a:spcPts val="600"/>
              </a:spcAft>
              <a:buClr>
                <a:srgbClr val="1F4E79"/>
              </a:buClr>
              <a:buFont typeface="Wingdings" panose="05000000000000000000" pitchFamily="2" charset="2"/>
              <a:buChar char="§"/>
            </a:pPr>
            <a:r>
              <a:rPr lang="it-IT" sz="1200">
                <a:solidFill>
                  <a:schemeClr val="tx1"/>
                </a:solidFill>
              </a:rPr>
              <a:t>Gestione </a:t>
            </a:r>
            <a:r>
              <a:rPr lang="it-IT" sz="1200" b="1">
                <a:solidFill>
                  <a:schemeClr val="tx1"/>
                </a:solidFill>
              </a:rPr>
              <a:t>appuntamenti</a:t>
            </a:r>
          </a:p>
          <a:p>
            <a:pPr marL="285750" indent="-285750">
              <a:spcAft>
                <a:spcPts val="600"/>
              </a:spcAft>
              <a:buClr>
                <a:srgbClr val="1F4E79"/>
              </a:buClr>
              <a:buFont typeface="Wingdings" panose="05000000000000000000" pitchFamily="2" charset="2"/>
              <a:buChar char="§"/>
            </a:pPr>
            <a:r>
              <a:rPr lang="it-IT" sz="1200" b="1">
                <a:solidFill>
                  <a:schemeClr val="tx1"/>
                </a:solidFill>
              </a:rPr>
              <a:t>Evoluzione </a:t>
            </a:r>
            <a:r>
              <a:rPr lang="it-IT" sz="1200">
                <a:solidFill>
                  <a:schemeClr val="tx1"/>
                </a:solidFill>
              </a:rPr>
              <a:t>sistema di </a:t>
            </a:r>
            <a:r>
              <a:rPr lang="it-IT" sz="1200" b="1">
                <a:solidFill>
                  <a:schemeClr val="tx1"/>
                </a:solidFill>
              </a:rPr>
              <a:t>raccolta e gestione feedback </a:t>
            </a:r>
            <a:r>
              <a:rPr lang="it-IT" sz="1200">
                <a:solidFill>
                  <a:schemeClr val="tx1"/>
                </a:solidFill>
              </a:rPr>
              <a:t>e </a:t>
            </a:r>
            <a:r>
              <a:rPr lang="it-IT" sz="1200" b="1">
                <a:solidFill>
                  <a:schemeClr val="tx1"/>
                </a:solidFill>
              </a:rPr>
              <a:t>segnalazioni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F2597B-4224-0CEC-CFDD-3800E8B9BAB8}"/>
              </a:ext>
            </a:extLst>
          </p:cNvPr>
          <p:cNvSpPr/>
          <p:nvPr/>
        </p:nvSpPr>
        <p:spPr>
          <a:xfrm>
            <a:off x="3088269" y="1564447"/>
            <a:ext cx="2694873" cy="174107"/>
          </a:xfrm>
          <a:prstGeom prst="rect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100" b="1">
                <a:solidFill>
                  <a:srgbClr val="1F4E79"/>
                </a:solidFill>
              </a:rPr>
              <a:t>Ottobre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7C0DAE-A3E9-11FF-6255-95A28A14A1B5}"/>
              </a:ext>
            </a:extLst>
          </p:cNvPr>
          <p:cNvSpPr/>
          <p:nvPr/>
        </p:nvSpPr>
        <p:spPr>
          <a:xfrm>
            <a:off x="5854408" y="1564447"/>
            <a:ext cx="2694873" cy="174107"/>
          </a:xfrm>
          <a:prstGeom prst="rect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100" b="1">
                <a:solidFill>
                  <a:srgbClr val="1F4E79"/>
                </a:solidFill>
              </a:rPr>
              <a:t>Novembre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77B8B9-9C2D-0EE1-BF1D-00E607A278E7}"/>
              </a:ext>
            </a:extLst>
          </p:cNvPr>
          <p:cNvSpPr/>
          <p:nvPr/>
        </p:nvSpPr>
        <p:spPr>
          <a:xfrm>
            <a:off x="322130" y="1564447"/>
            <a:ext cx="2694873" cy="174107"/>
          </a:xfrm>
          <a:prstGeom prst="rect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100" b="1">
                <a:solidFill>
                  <a:srgbClr val="1F4E79"/>
                </a:solidFill>
              </a:rPr>
              <a:t>Settembre</a:t>
            </a:r>
          </a:p>
        </p:txBody>
      </p:sp>
      <p:sp>
        <p:nvSpPr>
          <p:cNvPr id="20" name="Rectangle 42">
            <a:extLst>
              <a:ext uri="{FF2B5EF4-FFF2-40B4-BE49-F238E27FC236}">
                <a16:creationId xmlns:a16="http://schemas.microsoft.com/office/drawing/2014/main" id="{0F6F8AC9-B4FC-9C5C-2526-4133D0E98E3F}"/>
              </a:ext>
            </a:extLst>
          </p:cNvPr>
          <p:cNvSpPr/>
          <p:nvPr/>
        </p:nvSpPr>
        <p:spPr>
          <a:xfrm>
            <a:off x="477752" y="2365067"/>
            <a:ext cx="2489814" cy="319362"/>
          </a:xfrm>
          <a:prstGeom prst="chevron">
            <a:avLst>
              <a:gd name="adj" fmla="val 43510"/>
            </a:avLst>
          </a:prstGeom>
          <a:solidFill>
            <a:schemeClr val="accent1">
              <a:lumMod val="50000"/>
            </a:schemeClr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it-IT" sz="1000" b="1"/>
              <a:t>Area pubblica</a:t>
            </a:r>
          </a:p>
        </p:txBody>
      </p:sp>
      <p:sp>
        <p:nvSpPr>
          <p:cNvPr id="21" name="Rectangle 42">
            <a:extLst>
              <a:ext uri="{FF2B5EF4-FFF2-40B4-BE49-F238E27FC236}">
                <a16:creationId xmlns:a16="http://schemas.microsoft.com/office/drawing/2014/main" id="{44EC7013-0F04-C25C-D1FC-8E71167E3918}"/>
              </a:ext>
            </a:extLst>
          </p:cNvPr>
          <p:cNvSpPr/>
          <p:nvPr/>
        </p:nvSpPr>
        <p:spPr>
          <a:xfrm>
            <a:off x="3141546" y="3186957"/>
            <a:ext cx="923676" cy="76714"/>
          </a:xfrm>
          <a:prstGeom prst="chevron">
            <a:avLst>
              <a:gd name="adj" fmla="val 47487"/>
            </a:avLst>
          </a:prstGeom>
          <a:solidFill>
            <a:schemeClr val="accent1">
              <a:lumMod val="50000"/>
            </a:schemeClr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it-IT" sz="1000" b="1"/>
              <a:t> Area riservata</a:t>
            </a:r>
          </a:p>
        </p:txBody>
      </p:sp>
      <p:sp>
        <p:nvSpPr>
          <p:cNvPr id="22" name="Flowchart: Decision 21">
            <a:extLst>
              <a:ext uri="{FF2B5EF4-FFF2-40B4-BE49-F238E27FC236}">
                <a16:creationId xmlns:a16="http://schemas.microsoft.com/office/drawing/2014/main" id="{93B662EC-3F80-4F84-14AD-0ED196DF49C9}"/>
              </a:ext>
            </a:extLst>
          </p:cNvPr>
          <p:cNvSpPr/>
          <p:nvPr/>
        </p:nvSpPr>
        <p:spPr>
          <a:xfrm>
            <a:off x="2905321" y="2476210"/>
            <a:ext cx="82009" cy="86940"/>
          </a:xfrm>
          <a:prstGeom prst="flowChartDecisi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sz="11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4B91D4-069B-DB4B-922D-C3E62509FBE2}"/>
              </a:ext>
            </a:extLst>
          </p:cNvPr>
          <p:cNvSpPr/>
          <p:nvPr/>
        </p:nvSpPr>
        <p:spPr>
          <a:xfrm>
            <a:off x="8620548" y="1564448"/>
            <a:ext cx="3249322" cy="174106"/>
          </a:xfrm>
          <a:prstGeom prst="rect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100" b="1">
                <a:solidFill>
                  <a:srgbClr val="1F4E79"/>
                </a:solidFill>
              </a:rPr>
              <a:t>Fine 2022 – settembre 2023</a:t>
            </a:r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22DADAAC-5BDF-A480-D0B4-D43F26FE24F4}"/>
              </a:ext>
            </a:extLst>
          </p:cNvPr>
          <p:cNvSpPr/>
          <p:nvPr/>
        </p:nvSpPr>
        <p:spPr>
          <a:xfrm>
            <a:off x="8534400" y="1421523"/>
            <a:ext cx="126999" cy="494564"/>
          </a:xfrm>
          <a:prstGeom prst="parallelogram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227EBDA2-6E9A-B1B5-A9AA-C04E8A532186}"/>
              </a:ext>
            </a:extLst>
          </p:cNvPr>
          <p:cNvSpPr/>
          <p:nvPr/>
        </p:nvSpPr>
        <p:spPr>
          <a:xfrm>
            <a:off x="8661398" y="1421523"/>
            <a:ext cx="126999" cy="494564"/>
          </a:xfrm>
          <a:prstGeom prst="parallelogram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pic>
        <p:nvPicPr>
          <p:cNvPr id="26" name="Graphic 25" descr="Pin with solid fill">
            <a:extLst>
              <a:ext uri="{FF2B5EF4-FFF2-40B4-BE49-F238E27FC236}">
                <a16:creationId xmlns:a16="http://schemas.microsoft.com/office/drawing/2014/main" id="{ED707B06-D46E-3C48-DD52-494C20A56F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02371" y="2262679"/>
            <a:ext cx="369736" cy="369736"/>
          </a:xfrm>
          <a:prstGeom prst="rect">
            <a:avLst/>
          </a:prstGeom>
        </p:spPr>
      </p:pic>
      <p:sp>
        <p:nvSpPr>
          <p:cNvPr id="27" name="Rectangle 86">
            <a:extLst>
              <a:ext uri="{FF2B5EF4-FFF2-40B4-BE49-F238E27FC236}">
                <a16:creationId xmlns:a16="http://schemas.microsoft.com/office/drawing/2014/main" id="{B1C1001C-3DEA-0013-3F6C-4F4A83635415}"/>
              </a:ext>
            </a:extLst>
          </p:cNvPr>
          <p:cNvSpPr/>
          <p:nvPr/>
        </p:nvSpPr>
        <p:spPr>
          <a:xfrm flipH="1">
            <a:off x="335386" y="1966406"/>
            <a:ext cx="8207152" cy="3792347"/>
          </a:xfrm>
          <a:prstGeom prst="rect">
            <a:avLst/>
          </a:prstGeom>
          <a:solidFill>
            <a:srgbClr val="F8FBFD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schemeClr val="tx1"/>
              </a:solidFill>
              <a:latin typeface="+mj-lt"/>
              <a:ea typeface="Verdana"/>
              <a:cs typeface="+mj-cs"/>
            </a:endParaRPr>
          </a:p>
        </p:txBody>
      </p:sp>
      <p:cxnSp>
        <p:nvCxnSpPr>
          <p:cNvPr id="28" name="Straight Connector 87">
            <a:extLst>
              <a:ext uri="{FF2B5EF4-FFF2-40B4-BE49-F238E27FC236}">
                <a16:creationId xmlns:a16="http://schemas.microsoft.com/office/drawing/2014/main" id="{BECC0F56-A4E1-362A-D80B-3647317E3AB0}"/>
              </a:ext>
            </a:extLst>
          </p:cNvPr>
          <p:cNvCxnSpPr/>
          <p:nvPr/>
        </p:nvCxnSpPr>
        <p:spPr>
          <a:xfrm>
            <a:off x="3052636" y="1564446"/>
            <a:ext cx="0" cy="42022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88">
            <a:extLst>
              <a:ext uri="{FF2B5EF4-FFF2-40B4-BE49-F238E27FC236}">
                <a16:creationId xmlns:a16="http://schemas.microsoft.com/office/drawing/2014/main" id="{ADA74F2F-251C-3BF6-D148-0C846B43BFEE}"/>
              </a:ext>
            </a:extLst>
          </p:cNvPr>
          <p:cNvCxnSpPr/>
          <p:nvPr/>
        </p:nvCxnSpPr>
        <p:spPr>
          <a:xfrm>
            <a:off x="5818775" y="1564446"/>
            <a:ext cx="0" cy="42022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89">
            <a:extLst>
              <a:ext uri="{FF2B5EF4-FFF2-40B4-BE49-F238E27FC236}">
                <a16:creationId xmlns:a16="http://schemas.microsoft.com/office/drawing/2014/main" id="{ECC7FFE1-AE2B-E056-5C81-BB5BAA872F1A}"/>
              </a:ext>
            </a:extLst>
          </p:cNvPr>
          <p:cNvCxnSpPr/>
          <p:nvPr/>
        </p:nvCxnSpPr>
        <p:spPr>
          <a:xfrm>
            <a:off x="8584914" y="1564446"/>
            <a:ext cx="0" cy="42022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83">
            <a:extLst>
              <a:ext uri="{FF2B5EF4-FFF2-40B4-BE49-F238E27FC236}">
                <a16:creationId xmlns:a16="http://schemas.microsoft.com/office/drawing/2014/main" id="{C1CB8256-38B6-288C-37E6-4CB521A47BAF}"/>
              </a:ext>
            </a:extLst>
          </p:cNvPr>
          <p:cNvSpPr/>
          <p:nvPr/>
        </p:nvSpPr>
        <p:spPr>
          <a:xfrm flipH="1">
            <a:off x="8629179" y="1966406"/>
            <a:ext cx="3227434" cy="3792347"/>
          </a:xfrm>
          <a:prstGeom prst="rect">
            <a:avLst/>
          </a:prstGeom>
          <a:solidFill>
            <a:schemeClr val="accent5">
              <a:lumMod val="20000"/>
              <a:lumOff val="8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schemeClr val="tx1"/>
              </a:solidFill>
              <a:latin typeface="+mj-lt"/>
              <a:ea typeface="Verdana"/>
              <a:cs typeface="+mj-cs"/>
            </a:endParaRPr>
          </a:p>
        </p:txBody>
      </p:sp>
      <p:sp>
        <p:nvSpPr>
          <p:cNvPr id="32" name="Rectangle 66">
            <a:extLst>
              <a:ext uri="{FF2B5EF4-FFF2-40B4-BE49-F238E27FC236}">
                <a16:creationId xmlns:a16="http://schemas.microsoft.com/office/drawing/2014/main" id="{C132204C-A94C-80CC-D31E-8F44D218C64D}"/>
              </a:ext>
            </a:extLst>
          </p:cNvPr>
          <p:cNvSpPr/>
          <p:nvPr/>
        </p:nvSpPr>
        <p:spPr>
          <a:xfrm>
            <a:off x="8809371" y="2429465"/>
            <a:ext cx="2858096" cy="2856316"/>
          </a:xfrm>
          <a:prstGeom prst="rect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600"/>
              </a:spcAft>
              <a:buClr>
                <a:srgbClr val="1F4E79"/>
              </a:buClr>
              <a:buFont typeface="Wingdings" panose="05000000000000000000" pitchFamily="2" charset="2"/>
              <a:buChar char="§"/>
            </a:pPr>
            <a:r>
              <a:rPr lang="it-IT" sz="1200">
                <a:solidFill>
                  <a:schemeClr val="tx1"/>
                </a:solidFill>
              </a:rPr>
              <a:t>Tool per </a:t>
            </a:r>
            <a:r>
              <a:rPr lang="it-IT" sz="1200" b="1">
                <a:solidFill>
                  <a:schemeClr val="tx1"/>
                </a:solidFill>
              </a:rPr>
              <a:t>compilazione guidata rendicontazione </a:t>
            </a:r>
            <a:r>
              <a:rPr lang="it-IT" sz="1200">
                <a:solidFill>
                  <a:schemeClr val="tx1"/>
                </a:solidFill>
              </a:rPr>
              <a:t>periodica/finale </a:t>
            </a:r>
            <a:r>
              <a:rPr lang="it-IT" sz="1200" b="1" err="1">
                <a:solidFill>
                  <a:schemeClr val="tx1"/>
                </a:solidFill>
              </a:rPr>
              <a:t>AdS</a:t>
            </a:r>
            <a:r>
              <a:rPr lang="it-IT" sz="1200" b="1">
                <a:solidFill>
                  <a:schemeClr val="tx1"/>
                </a:solidFill>
              </a:rPr>
              <a:t> </a:t>
            </a:r>
            <a:r>
              <a:rPr lang="it-IT" sz="1200">
                <a:solidFill>
                  <a:schemeClr val="tx1"/>
                </a:solidFill>
              </a:rPr>
              <a:t>(cittadini e utenza qualificata)</a:t>
            </a:r>
            <a:r>
              <a:rPr lang="it-IT" sz="1200" b="1">
                <a:solidFill>
                  <a:schemeClr val="tx1"/>
                </a:solidFill>
              </a:rPr>
              <a:t> </a:t>
            </a:r>
          </a:p>
          <a:p>
            <a:pPr marL="285750" indent="-285750">
              <a:spcAft>
                <a:spcPts val="600"/>
              </a:spcAft>
              <a:buClr>
                <a:srgbClr val="1F4E79"/>
              </a:buClr>
              <a:buFont typeface="Wingdings" panose="05000000000000000000" pitchFamily="2" charset="2"/>
              <a:buChar char="§"/>
            </a:pPr>
            <a:r>
              <a:rPr lang="it-IT" sz="1200" b="1">
                <a:solidFill>
                  <a:schemeClr val="tx1"/>
                </a:solidFill>
              </a:rPr>
              <a:t>Evoluzione </a:t>
            </a:r>
            <a:r>
              <a:rPr lang="it-IT" sz="1200">
                <a:solidFill>
                  <a:schemeClr val="tx1"/>
                </a:solidFill>
              </a:rPr>
              <a:t>sistema di </a:t>
            </a:r>
            <a:r>
              <a:rPr lang="it-IT" sz="1200" b="1">
                <a:solidFill>
                  <a:schemeClr val="tx1"/>
                </a:solidFill>
              </a:rPr>
              <a:t>raccolta e gestione feedback </a:t>
            </a:r>
            <a:r>
              <a:rPr lang="it-IT" sz="1200">
                <a:solidFill>
                  <a:schemeClr val="tx1"/>
                </a:solidFill>
              </a:rPr>
              <a:t>e </a:t>
            </a:r>
            <a:r>
              <a:rPr lang="it-IT" sz="1200" b="1">
                <a:solidFill>
                  <a:schemeClr val="tx1"/>
                </a:solidFill>
              </a:rPr>
              <a:t>segnalazioni</a:t>
            </a:r>
          </a:p>
          <a:p>
            <a:pPr marL="285750" indent="-285750">
              <a:spcAft>
                <a:spcPts val="600"/>
              </a:spcAft>
              <a:buClr>
                <a:srgbClr val="1F4E79"/>
              </a:buClr>
              <a:buFont typeface="Wingdings" panose="05000000000000000000" pitchFamily="2" charset="2"/>
              <a:buChar char="§"/>
            </a:pPr>
            <a:r>
              <a:rPr lang="it-IT" sz="1200">
                <a:solidFill>
                  <a:schemeClr val="tx1"/>
                </a:solidFill>
              </a:rPr>
              <a:t>Gestione </a:t>
            </a:r>
            <a:r>
              <a:rPr lang="it-IT" sz="1200" b="1">
                <a:solidFill>
                  <a:schemeClr val="tx1"/>
                </a:solidFill>
              </a:rPr>
              <a:t>appuntamenti in Cancelleria </a:t>
            </a:r>
          </a:p>
          <a:p>
            <a:pPr marL="285750" indent="-285750">
              <a:spcAft>
                <a:spcPts val="600"/>
              </a:spcAft>
              <a:buClr>
                <a:srgbClr val="1F4E79"/>
              </a:buClr>
              <a:buFont typeface="Wingdings" panose="05000000000000000000" pitchFamily="2" charset="2"/>
              <a:buChar char="§"/>
            </a:pPr>
            <a:r>
              <a:rPr lang="it-IT" sz="1200" b="1">
                <a:solidFill>
                  <a:schemeClr val="tx1"/>
                </a:solidFill>
              </a:rPr>
              <a:t>---</a:t>
            </a:r>
          </a:p>
        </p:txBody>
      </p:sp>
      <p:sp>
        <p:nvSpPr>
          <p:cNvPr id="33" name="Rectangle 101">
            <a:extLst>
              <a:ext uri="{FF2B5EF4-FFF2-40B4-BE49-F238E27FC236}">
                <a16:creationId xmlns:a16="http://schemas.microsoft.com/office/drawing/2014/main" id="{16AFFB00-EC44-66EB-EB2F-58085EEF950F}"/>
              </a:ext>
            </a:extLst>
          </p:cNvPr>
          <p:cNvSpPr/>
          <p:nvPr/>
        </p:nvSpPr>
        <p:spPr>
          <a:xfrm>
            <a:off x="3088269" y="1564447"/>
            <a:ext cx="2694873" cy="174107"/>
          </a:xfrm>
          <a:prstGeom prst="rect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100" b="1">
                <a:solidFill>
                  <a:srgbClr val="1F4E79"/>
                </a:solidFill>
              </a:rPr>
              <a:t>Ottobre</a:t>
            </a:r>
          </a:p>
        </p:txBody>
      </p:sp>
      <p:sp>
        <p:nvSpPr>
          <p:cNvPr id="34" name="Rectangle 34">
            <a:extLst>
              <a:ext uri="{FF2B5EF4-FFF2-40B4-BE49-F238E27FC236}">
                <a16:creationId xmlns:a16="http://schemas.microsoft.com/office/drawing/2014/main" id="{A87E1BEF-D18A-76EC-C48A-E23CADF95EFC}"/>
              </a:ext>
            </a:extLst>
          </p:cNvPr>
          <p:cNvSpPr/>
          <p:nvPr/>
        </p:nvSpPr>
        <p:spPr>
          <a:xfrm>
            <a:off x="5854408" y="1564447"/>
            <a:ext cx="2694873" cy="174107"/>
          </a:xfrm>
          <a:prstGeom prst="rect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100" b="1">
                <a:solidFill>
                  <a:srgbClr val="1F4E79"/>
                </a:solidFill>
              </a:rPr>
              <a:t>Novembre</a:t>
            </a:r>
          </a:p>
        </p:txBody>
      </p:sp>
      <p:sp>
        <p:nvSpPr>
          <p:cNvPr id="35" name="Rectangle 132">
            <a:extLst>
              <a:ext uri="{FF2B5EF4-FFF2-40B4-BE49-F238E27FC236}">
                <a16:creationId xmlns:a16="http://schemas.microsoft.com/office/drawing/2014/main" id="{73C7A6A1-7F45-2F7C-C59D-5727C28BA133}"/>
              </a:ext>
            </a:extLst>
          </p:cNvPr>
          <p:cNvSpPr/>
          <p:nvPr/>
        </p:nvSpPr>
        <p:spPr>
          <a:xfrm>
            <a:off x="322130" y="1564447"/>
            <a:ext cx="2694873" cy="174107"/>
          </a:xfrm>
          <a:prstGeom prst="rect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100" b="1">
                <a:solidFill>
                  <a:srgbClr val="1F4E79"/>
                </a:solidFill>
              </a:rPr>
              <a:t>Settembre</a:t>
            </a:r>
          </a:p>
        </p:txBody>
      </p:sp>
      <p:sp>
        <p:nvSpPr>
          <p:cNvPr id="36" name="Rectangle 42">
            <a:extLst>
              <a:ext uri="{FF2B5EF4-FFF2-40B4-BE49-F238E27FC236}">
                <a16:creationId xmlns:a16="http://schemas.microsoft.com/office/drawing/2014/main" id="{276D7A33-0E12-3DFE-CEC5-3F878E064BA0}"/>
              </a:ext>
            </a:extLst>
          </p:cNvPr>
          <p:cNvSpPr/>
          <p:nvPr/>
        </p:nvSpPr>
        <p:spPr>
          <a:xfrm>
            <a:off x="477752" y="2365067"/>
            <a:ext cx="2489814" cy="319362"/>
          </a:xfrm>
          <a:prstGeom prst="chevron">
            <a:avLst>
              <a:gd name="adj" fmla="val 43510"/>
            </a:avLst>
          </a:prstGeom>
          <a:solidFill>
            <a:schemeClr val="accent1">
              <a:lumMod val="50000"/>
            </a:schemeClr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it-IT" sz="1200" b="1"/>
              <a:t>Area pubblica (informativa)</a:t>
            </a:r>
          </a:p>
        </p:txBody>
      </p:sp>
      <p:sp>
        <p:nvSpPr>
          <p:cNvPr id="37" name="Rectangle 159">
            <a:extLst>
              <a:ext uri="{FF2B5EF4-FFF2-40B4-BE49-F238E27FC236}">
                <a16:creationId xmlns:a16="http://schemas.microsoft.com/office/drawing/2014/main" id="{7D8BDEFD-6137-E7BC-6273-99A71E8866C2}"/>
              </a:ext>
            </a:extLst>
          </p:cNvPr>
          <p:cNvSpPr/>
          <p:nvPr/>
        </p:nvSpPr>
        <p:spPr>
          <a:xfrm>
            <a:off x="2820466" y="2395702"/>
            <a:ext cx="842493" cy="24160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1625149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i="1">
                <a:cs typeface="Times New Roman" panose="02020603050405020304" pitchFamily="18" charset="0"/>
              </a:rPr>
              <a:t>30/09</a:t>
            </a:r>
          </a:p>
        </p:txBody>
      </p:sp>
      <p:sp>
        <p:nvSpPr>
          <p:cNvPr id="38" name="Rectangle 42">
            <a:extLst>
              <a:ext uri="{FF2B5EF4-FFF2-40B4-BE49-F238E27FC236}">
                <a16:creationId xmlns:a16="http://schemas.microsoft.com/office/drawing/2014/main" id="{11B711EE-B8A5-DCD9-5350-C01264D0FEDB}"/>
              </a:ext>
            </a:extLst>
          </p:cNvPr>
          <p:cNvSpPr/>
          <p:nvPr/>
        </p:nvSpPr>
        <p:spPr>
          <a:xfrm>
            <a:off x="477751" y="2950834"/>
            <a:ext cx="6588000" cy="319362"/>
          </a:xfrm>
          <a:prstGeom prst="chevron">
            <a:avLst>
              <a:gd name="adj" fmla="val 47487"/>
            </a:avLst>
          </a:prstGeom>
          <a:solidFill>
            <a:schemeClr val="accent1">
              <a:lumMod val="50000"/>
            </a:schemeClr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it-IT" sz="1200" b="1"/>
              <a:t> Area riservata (dispositiva)</a:t>
            </a:r>
          </a:p>
        </p:txBody>
      </p:sp>
      <p:sp>
        <p:nvSpPr>
          <p:cNvPr id="39" name="Flowchart: Decision 69">
            <a:extLst>
              <a:ext uri="{FF2B5EF4-FFF2-40B4-BE49-F238E27FC236}">
                <a16:creationId xmlns:a16="http://schemas.microsoft.com/office/drawing/2014/main" id="{96491DF9-1CCE-1B74-053F-1E3F57C267AF}"/>
              </a:ext>
            </a:extLst>
          </p:cNvPr>
          <p:cNvSpPr/>
          <p:nvPr/>
        </p:nvSpPr>
        <p:spPr>
          <a:xfrm>
            <a:off x="2839179" y="2434969"/>
            <a:ext cx="175793" cy="169422"/>
          </a:xfrm>
          <a:prstGeom prst="flowChartDecisi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sz="1100"/>
          </a:p>
        </p:txBody>
      </p:sp>
      <p:sp>
        <p:nvSpPr>
          <p:cNvPr id="40" name="Rectangle 84">
            <a:extLst>
              <a:ext uri="{FF2B5EF4-FFF2-40B4-BE49-F238E27FC236}">
                <a16:creationId xmlns:a16="http://schemas.microsoft.com/office/drawing/2014/main" id="{01BDD1F0-BC4E-7101-D681-D3FD69D3AC1A}"/>
              </a:ext>
            </a:extLst>
          </p:cNvPr>
          <p:cNvSpPr/>
          <p:nvPr/>
        </p:nvSpPr>
        <p:spPr>
          <a:xfrm>
            <a:off x="8620548" y="1564448"/>
            <a:ext cx="3249322" cy="174106"/>
          </a:xfrm>
          <a:prstGeom prst="rect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it-IT" sz="1100" b="1">
                <a:solidFill>
                  <a:srgbClr val="1F4E79"/>
                </a:solidFill>
              </a:rPr>
              <a:t>Fine 2022 – settembre 2023</a:t>
            </a:r>
          </a:p>
        </p:txBody>
      </p:sp>
      <p:sp>
        <p:nvSpPr>
          <p:cNvPr id="41" name="Parallelogram 1">
            <a:extLst>
              <a:ext uri="{FF2B5EF4-FFF2-40B4-BE49-F238E27FC236}">
                <a16:creationId xmlns:a16="http://schemas.microsoft.com/office/drawing/2014/main" id="{D2A4E76C-C0C1-9CC4-B310-C06BCBEAA6A8}"/>
              </a:ext>
            </a:extLst>
          </p:cNvPr>
          <p:cNvSpPr/>
          <p:nvPr/>
        </p:nvSpPr>
        <p:spPr>
          <a:xfrm>
            <a:off x="8534400" y="1421523"/>
            <a:ext cx="126999" cy="494564"/>
          </a:xfrm>
          <a:prstGeom prst="parallelogram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42" name="Parallelogram 85">
            <a:extLst>
              <a:ext uri="{FF2B5EF4-FFF2-40B4-BE49-F238E27FC236}">
                <a16:creationId xmlns:a16="http://schemas.microsoft.com/office/drawing/2014/main" id="{6203F5E0-C015-59EF-AA52-2166F89B3240}"/>
              </a:ext>
            </a:extLst>
          </p:cNvPr>
          <p:cNvSpPr/>
          <p:nvPr/>
        </p:nvSpPr>
        <p:spPr>
          <a:xfrm>
            <a:off x="8661398" y="1421523"/>
            <a:ext cx="126999" cy="494564"/>
          </a:xfrm>
          <a:prstGeom prst="parallelogram">
            <a:avLst/>
          </a:prstGeom>
          <a:solidFill>
            <a:schemeClr val="bg1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pic>
        <p:nvPicPr>
          <p:cNvPr id="43" name="Graphic 90" descr="Pin with solid fill">
            <a:extLst>
              <a:ext uri="{FF2B5EF4-FFF2-40B4-BE49-F238E27FC236}">
                <a16:creationId xmlns:a16="http://schemas.microsoft.com/office/drawing/2014/main" id="{6A9B8057-F80D-1422-5CDF-D53F8A715D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02371" y="2262679"/>
            <a:ext cx="369736" cy="369736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8FF329B7-ED40-F586-0883-E737B5931E7C}"/>
              </a:ext>
            </a:extLst>
          </p:cNvPr>
          <p:cNvSpPr/>
          <p:nvPr/>
        </p:nvSpPr>
        <p:spPr>
          <a:xfrm>
            <a:off x="9634938" y="2372073"/>
            <a:ext cx="1262201" cy="147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>
                <a:solidFill>
                  <a:schemeClr val="tx2"/>
                </a:solidFill>
              </a:rPr>
              <a:t>Prossimi passi</a:t>
            </a:r>
          </a:p>
        </p:txBody>
      </p:sp>
      <p:sp>
        <p:nvSpPr>
          <p:cNvPr id="45" name="Rectangle 42">
            <a:extLst>
              <a:ext uri="{FF2B5EF4-FFF2-40B4-BE49-F238E27FC236}">
                <a16:creationId xmlns:a16="http://schemas.microsoft.com/office/drawing/2014/main" id="{F3364B35-B6B2-36AE-B9BD-B3C3C87B3BC9}"/>
              </a:ext>
            </a:extLst>
          </p:cNvPr>
          <p:cNvSpPr/>
          <p:nvPr/>
        </p:nvSpPr>
        <p:spPr>
          <a:xfrm>
            <a:off x="3468739" y="4666705"/>
            <a:ext cx="1869098" cy="298647"/>
          </a:xfrm>
          <a:prstGeom prst="chevron">
            <a:avLst>
              <a:gd name="adj" fmla="val 3780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it-IT" sz="1200" b="1">
                <a:solidFill>
                  <a:schemeClr val="tx1"/>
                </a:solidFill>
              </a:rPr>
              <a:t> Sessioni Tribunali</a:t>
            </a:r>
          </a:p>
        </p:txBody>
      </p:sp>
      <p:sp>
        <p:nvSpPr>
          <p:cNvPr id="46" name="Rectangle 42">
            <a:extLst>
              <a:ext uri="{FF2B5EF4-FFF2-40B4-BE49-F238E27FC236}">
                <a16:creationId xmlns:a16="http://schemas.microsoft.com/office/drawing/2014/main" id="{13C5058E-D576-C2B8-8712-1F3A4BA6A06D}"/>
              </a:ext>
            </a:extLst>
          </p:cNvPr>
          <p:cNvSpPr/>
          <p:nvPr/>
        </p:nvSpPr>
        <p:spPr>
          <a:xfrm>
            <a:off x="6973520" y="4101653"/>
            <a:ext cx="1512264" cy="298647"/>
          </a:xfrm>
          <a:prstGeom prst="chevron">
            <a:avLst>
              <a:gd name="adj" fmla="val 35534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it-IT" sz="1200" b="1">
                <a:solidFill>
                  <a:schemeClr val="tx1"/>
                </a:solidFill>
              </a:rPr>
              <a:t>Supporto utenti</a:t>
            </a:r>
          </a:p>
        </p:txBody>
      </p:sp>
      <p:sp>
        <p:nvSpPr>
          <p:cNvPr id="47" name="Flowchart: Decision 69">
            <a:extLst>
              <a:ext uri="{FF2B5EF4-FFF2-40B4-BE49-F238E27FC236}">
                <a16:creationId xmlns:a16="http://schemas.microsoft.com/office/drawing/2014/main" id="{4B71140C-5CA8-104B-C071-5A73590B29B2}"/>
              </a:ext>
            </a:extLst>
          </p:cNvPr>
          <p:cNvSpPr/>
          <p:nvPr/>
        </p:nvSpPr>
        <p:spPr>
          <a:xfrm>
            <a:off x="6973520" y="3018093"/>
            <a:ext cx="175793" cy="169422"/>
          </a:xfrm>
          <a:prstGeom prst="flowChartDecisi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sz="110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C5AF021-A05A-9554-4B53-2D343CDBAF6F}"/>
              </a:ext>
            </a:extLst>
          </p:cNvPr>
          <p:cNvSpPr/>
          <p:nvPr/>
        </p:nvSpPr>
        <p:spPr>
          <a:xfrm rot="2202313">
            <a:off x="10684594" y="316284"/>
            <a:ext cx="1965747" cy="257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500" b="1">
                <a:solidFill>
                  <a:schemeClr val="bg1"/>
                </a:solidFill>
              </a:rPr>
              <a:t>Preliminare</a:t>
            </a:r>
          </a:p>
        </p:txBody>
      </p:sp>
      <p:sp>
        <p:nvSpPr>
          <p:cNvPr id="49" name="Rectangle 159">
            <a:extLst>
              <a:ext uri="{FF2B5EF4-FFF2-40B4-BE49-F238E27FC236}">
                <a16:creationId xmlns:a16="http://schemas.microsoft.com/office/drawing/2014/main" id="{FD54D622-63B4-280F-2910-9965FF0ED9F7}"/>
              </a:ext>
            </a:extLst>
          </p:cNvPr>
          <p:cNvSpPr/>
          <p:nvPr/>
        </p:nvSpPr>
        <p:spPr>
          <a:xfrm>
            <a:off x="6950524" y="2972255"/>
            <a:ext cx="842493" cy="24160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1625149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i="1">
                <a:cs typeface="Times New Roman" panose="02020603050405020304" pitchFamily="18" charset="0"/>
              </a:rPr>
              <a:t>11/11</a:t>
            </a:r>
          </a:p>
        </p:txBody>
      </p:sp>
      <p:sp>
        <p:nvSpPr>
          <p:cNvPr id="50" name="Rectangle 42">
            <a:extLst>
              <a:ext uri="{FF2B5EF4-FFF2-40B4-BE49-F238E27FC236}">
                <a16:creationId xmlns:a16="http://schemas.microsoft.com/office/drawing/2014/main" id="{A20C2087-76AC-C2E2-5331-45A9920420B1}"/>
              </a:ext>
            </a:extLst>
          </p:cNvPr>
          <p:cNvSpPr/>
          <p:nvPr/>
        </p:nvSpPr>
        <p:spPr>
          <a:xfrm>
            <a:off x="2776524" y="3536601"/>
            <a:ext cx="5709260" cy="298647"/>
          </a:xfrm>
          <a:prstGeom prst="chevron">
            <a:avLst>
              <a:gd name="adj" fmla="val 35534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it-IT" sz="1200" b="1">
                <a:solidFill>
                  <a:schemeClr val="tx1"/>
                </a:solidFill>
              </a:rPr>
              <a:t> Raccolta feedback e segnalazioni</a:t>
            </a:r>
          </a:p>
        </p:txBody>
      </p:sp>
      <p:sp>
        <p:nvSpPr>
          <p:cNvPr id="51" name="Rectangle 42">
            <a:extLst>
              <a:ext uri="{FF2B5EF4-FFF2-40B4-BE49-F238E27FC236}">
                <a16:creationId xmlns:a16="http://schemas.microsoft.com/office/drawing/2014/main" id="{646623F7-1D05-4061-1BBD-204B28BB9748}"/>
              </a:ext>
            </a:extLst>
          </p:cNvPr>
          <p:cNvSpPr/>
          <p:nvPr/>
        </p:nvSpPr>
        <p:spPr>
          <a:xfrm>
            <a:off x="3604002" y="5231758"/>
            <a:ext cx="4539675" cy="319362"/>
          </a:xfrm>
          <a:prstGeom prst="chevron">
            <a:avLst>
              <a:gd name="adj" fmla="val 4351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it-IT" sz="1200" b="1">
                <a:solidFill>
                  <a:schemeClr val="tx1"/>
                </a:solidFill>
              </a:rPr>
              <a:t>Focus Group</a:t>
            </a:r>
          </a:p>
        </p:txBody>
      </p:sp>
    </p:spTree>
    <p:extLst>
      <p:ext uri="{BB962C8B-B14F-4D97-AF65-F5344CB8AC3E}">
        <p14:creationId xmlns:p14="http://schemas.microsoft.com/office/powerpoint/2010/main" val="1528654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olo 1">
            <a:extLst>
              <a:ext uri="{FF2B5EF4-FFF2-40B4-BE49-F238E27FC236}">
                <a16:creationId xmlns:a16="http://schemas.microsoft.com/office/drawing/2014/main" id="{BB5A3D31-A3C7-4654-95AF-639392D9C318}"/>
              </a:ext>
            </a:extLst>
          </p:cNvPr>
          <p:cNvSpPr txBox="1">
            <a:spLocks/>
          </p:cNvSpPr>
          <p:nvPr/>
        </p:nvSpPr>
        <p:spPr>
          <a:xfrm>
            <a:off x="379290" y="145481"/>
            <a:ext cx="10515600" cy="526046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it-IT"/>
            </a:defPPr>
            <a:lvl1pPr defTabSz="914373">
              <a:lnSpc>
                <a:spcPct val="80000"/>
              </a:lnSpc>
              <a:spcBef>
                <a:spcPct val="0"/>
              </a:spcBef>
              <a:buNone/>
              <a:defRPr sz="2400" b="1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/>
              <a:t>ANNEX</a:t>
            </a:r>
          </a:p>
          <a:p>
            <a:r>
              <a:rPr lang="it-IT" b="0" i="1"/>
              <a:t>Area pubblica - Home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D49A8AA-91B3-DD02-2E5D-B8193125FF3E}"/>
              </a:ext>
            </a:extLst>
          </p:cNvPr>
          <p:cNvSpPr/>
          <p:nvPr/>
        </p:nvSpPr>
        <p:spPr>
          <a:xfrm>
            <a:off x="9458109" y="145481"/>
            <a:ext cx="2074782" cy="526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>
                <a:solidFill>
                  <a:srgbClr val="1F4E79"/>
                </a:solidFill>
              </a:rPr>
              <a:t>Torna alla sezione di </a:t>
            </a:r>
            <a:r>
              <a:rPr lang="it-IT" sz="1200" b="1" err="1">
                <a:solidFill>
                  <a:srgbClr val="1F4E79"/>
                </a:solidFill>
              </a:rPr>
              <a:t>overview</a:t>
            </a:r>
            <a:r>
              <a:rPr lang="it-IT" sz="1200" b="1">
                <a:solidFill>
                  <a:srgbClr val="1F4E79"/>
                </a:solidFill>
              </a:rPr>
              <a:t> "Area pubblica"</a:t>
            </a:r>
          </a:p>
        </p:txBody>
      </p:sp>
      <p:pic>
        <p:nvPicPr>
          <p:cNvPr id="8" name="Graphic 2" descr="Arrow: Counter-clockwise curve with solid fill">
            <a:hlinkClick r:id="" action="ppaction://noaction"/>
            <a:extLst>
              <a:ext uri="{FF2B5EF4-FFF2-40B4-BE49-F238E27FC236}">
                <a16:creationId xmlns:a16="http://schemas.microsoft.com/office/drawing/2014/main" id="{7F08E774-3F96-2F21-DE9E-87DF04CF3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757002">
            <a:off x="9030885" y="101759"/>
            <a:ext cx="567771" cy="5677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66191B-AAED-D957-2D4C-80E7AAA9ADD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688" t="11928" r="25938"/>
          <a:stretch/>
        </p:blipFill>
        <p:spPr>
          <a:xfrm>
            <a:off x="6327011" y="1417319"/>
            <a:ext cx="5176562" cy="46635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600065-4070-2E30-47F8-EBEA4B276B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719" t="9792" r="24906" b="6500"/>
          <a:stretch/>
        </p:blipFill>
        <p:spPr>
          <a:xfrm>
            <a:off x="539477" y="1286057"/>
            <a:ext cx="5176562" cy="474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178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olo 1">
            <a:extLst>
              <a:ext uri="{FF2B5EF4-FFF2-40B4-BE49-F238E27FC236}">
                <a16:creationId xmlns:a16="http://schemas.microsoft.com/office/drawing/2014/main" id="{BB5A3D31-A3C7-4654-95AF-639392D9C318}"/>
              </a:ext>
            </a:extLst>
          </p:cNvPr>
          <p:cNvSpPr txBox="1">
            <a:spLocks/>
          </p:cNvSpPr>
          <p:nvPr/>
        </p:nvSpPr>
        <p:spPr>
          <a:xfrm>
            <a:off x="379290" y="145481"/>
            <a:ext cx="10515600" cy="526046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it-IT"/>
            </a:defPPr>
            <a:lvl1pPr defTabSz="914373">
              <a:lnSpc>
                <a:spcPct val="80000"/>
              </a:lnSpc>
              <a:spcBef>
                <a:spcPct val="0"/>
              </a:spcBef>
              <a:buNone/>
              <a:defRPr sz="2400" b="1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/>
              <a:t>ANNEX</a:t>
            </a:r>
          </a:p>
          <a:p>
            <a:r>
              <a:rPr lang="it-IT" b="0" i="1"/>
              <a:t>Area pubblica - Servizi</a:t>
            </a:r>
          </a:p>
        </p:txBody>
      </p:sp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AA6B029A-380A-0D40-7580-D011A24A7FDA}"/>
              </a:ext>
            </a:extLst>
          </p:cNvPr>
          <p:cNvSpPr/>
          <p:nvPr/>
        </p:nvSpPr>
        <p:spPr>
          <a:xfrm>
            <a:off x="9458109" y="145481"/>
            <a:ext cx="2074782" cy="526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>
                <a:solidFill>
                  <a:srgbClr val="1F4E79"/>
                </a:solidFill>
              </a:rPr>
              <a:t>Torna alla sezione di </a:t>
            </a:r>
            <a:r>
              <a:rPr lang="it-IT" sz="1200" b="1" err="1">
                <a:solidFill>
                  <a:srgbClr val="1F4E79"/>
                </a:solidFill>
              </a:rPr>
              <a:t>overview</a:t>
            </a:r>
            <a:r>
              <a:rPr lang="it-IT" sz="1200" b="1">
                <a:solidFill>
                  <a:srgbClr val="1F4E79"/>
                </a:solidFill>
              </a:rPr>
              <a:t> "Area pubblica"</a:t>
            </a:r>
          </a:p>
        </p:txBody>
      </p:sp>
      <p:pic>
        <p:nvPicPr>
          <p:cNvPr id="4" name="Graphic 2" descr="Arrow: Counter-clockwise curve with solid fill">
            <a:hlinkClick r:id="" action="ppaction://noaction"/>
            <a:extLst>
              <a:ext uri="{FF2B5EF4-FFF2-40B4-BE49-F238E27FC236}">
                <a16:creationId xmlns:a16="http://schemas.microsoft.com/office/drawing/2014/main" id="{2B37A4B8-7999-49CE-A77C-7F1344EDF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757002">
            <a:off x="9030885" y="101759"/>
            <a:ext cx="567771" cy="5677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B9956D7-1BE7-5579-971A-9F81BEF1D7D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906" t="10298" r="25282" b="6834"/>
          <a:stretch/>
        </p:blipFill>
        <p:spPr>
          <a:xfrm>
            <a:off x="240002" y="1087355"/>
            <a:ext cx="3688835" cy="3384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F08E554-9DB1-4587-4B0C-C666DAF4C46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586" t="9413" r="25602" b="7719"/>
          <a:stretch/>
        </p:blipFill>
        <p:spPr>
          <a:xfrm>
            <a:off x="4043145" y="2017703"/>
            <a:ext cx="3688835" cy="3384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12A993-2A3F-D283-7056-EE4FCA9267B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4094" t="9100" r="20013" b="7045"/>
          <a:stretch/>
        </p:blipFill>
        <p:spPr>
          <a:xfrm>
            <a:off x="7846288" y="2948052"/>
            <a:ext cx="4009923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894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olo 1">
            <a:extLst>
              <a:ext uri="{FF2B5EF4-FFF2-40B4-BE49-F238E27FC236}">
                <a16:creationId xmlns:a16="http://schemas.microsoft.com/office/drawing/2014/main" id="{BB5A3D31-A3C7-4654-95AF-639392D9C318}"/>
              </a:ext>
            </a:extLst>
          </p:cNvPr>
          <p:cNvSpPr txBox="1">
            <a:spLocks/>
          </p:cNvSpPr>
          <p:nvPr/>
        </p:nvSpPr>
        <p:spPr>
          <a:xfrm>
            <a:off x="379290" y="145481"/>
            <a:ext cx="10515600" cy="526046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it-IT"/>
            </a:defPPr>
            <a:lvl1pPr defTabSz="914373">
              <a:lnSpc>
                <a:spcPct val="80000"/>
              </a:lnSpc>
              <a:spcBef>
                <a:spcPct val="0"/>
              </a:spcBef>
              <a:buNone/>
              <a:defRPr sz="2400" b="1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/>
              <a:t>ANNEX</a:t>
            </a:r>
          </a:p>
          <a:p>
            <a:r>
              <a:rPr lang="it-IT" b="0" i="1"/>
              <a:t>Area pubblica - Domande frequenti</a:t>
            </a:r>
          </a:p>
        </p:txBody>
      </p:sp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20E9CEF1-884D-64C5-D4AB-5BE3AAED434E}"/>
              </a:ext>
            </a:extLst>
          </p:cNvPr>
          <p:cNvSpPr/>
          <p:nvPr/>
        </p:nvSpPr>
        <p:spPr>
          <a:xfrm>
            <a:off x="9458109" y="145481"/>
            <a:ext cx="2074782" cy="526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>
                <a:solidFill>
                  <a:srgbClr val="1F4E79"/>
                </a:solidFill>
              </a:rPr>
              <a:t>Torna alla sezione di </a:t>
            </a:r>
            <a:r>
              <a:rPr lang="it-IT" sz="1200" b="1" err="1">
                <a:solidFill>
                  <a:srgbClr val="1F4E79"/>
                </a:solidFill>
              </a:rPr>
              <a:t>overview</a:t>
            </a:r>
            <a:r>
              <a:rPr lang="it-IT" sz="1200" b="1">
                <a:solidFill>
                  <a:srgbClr val="1F4E79"/>
                </a:solidFill>
              </a:rPr>
              <a:t> "Area pubblica"</a:t>
            </a:r>
          </a:p>
        </p:txBody>
      </p:sp>
      <p:pic>
        <p:nvPicPr>
          <p:cNvPr id="4" name="Graphic 2" descr="Arrow: Counter-clockwise curve with solid fill">
            <a:hlinkClick r:id="" action="ppaction://noaction"/>
            <a:extLst>
              <a:ext uri="{FF2B5EF4-FFF2-40B4-BE49-F238E27FC236}">
                <a16:creationId xmlns:a16="http://schemas.microsoft.com/office/drawing/2014/main" id="{024DB9F4-84D4-0C85-D601-3892EFF5D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757002">
            <a:off x="9030885" y="101759"/>
            <a:ext cx="567771" cy="5677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38F525-661F-B587-E687-4EF90E380D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875" t="10298" r="24813" b="7500"/>
          <a:stretch/>
        </p:blipFill>
        <p:spPr>
          <a:xfrm>
            <a:off x="459962" y="1290532"/>
            <a:ext cx="5271025" cy="46590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D245B3-8DD5-D2E7-A890-E6C71405917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469" t="10198" r="24500" b="8872"/>
          <a:stretch/>
        </p:blipFill>
        <p:spPr>
          <a:xfrm>
            <a:off x="6304391" y="1290532"/>
            <a:ext cx="5324974" cy="465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702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STSLIDEVIEWED" val="1024,9,STIMA DEI COSTI"/>
</p:tagLst>
</file>

<file path=ppt/theme/theme1.xml><?xml version="1.0" encoding="utf-8"?>
<a:theme xmlns:a="http://schemas.openxmlformats.org/drawingml/2006/main" name="Copertina fina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solidFill>
          <a:schemeClr val="bg1"/>
        </a:solidFill>
      </a:spPr>
      <a:bodyPr wrap="square" lIns="0" tIns="0" rIns="0" bIns="0">
        <a:spAutoFit/>
      </a:bodyPr>
      <a:lstStyle>
        <a:defPPr marL="0" marR="0" indent="0" algn="ctr" defTabSz="1734634" rtl="0" eaLnBrk="1" fontAlgn="auto" latinLnBrk="0" hangingPunct="1">
          <a:lnSpc>
            <a:spcPct val="90000"/>
          </a:lnSpc>
          <a:spcBef>
            <a:spcPts val="800"/>
          </a:spcBef>
          <a:spcAft>
            <a:spcPts val="0"/>
          </a:spcAft>
          <a:buClrTx/>
          <a:buSzTx/>
          <a:buFont typeface="Arial" charset="0"/>
          <a:buNone/>
          <a:tabLst/>
          <a:defRPr sz="2000" b="1" dirty="0" smtClean="0">
            <a:solidFill>
              <a:schemeClr val="accent5">
                <a:lumMod val="40000"/>
                <a:lumOff val="60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f7e871e-c190-4224-8f83-8a4c7142d345">
      <Terms xmlns="http://schemas.microsoft.com/office/infopath/2007/PartnerControls"/>
    </lcf76f155ced4ddcb4097134ff3c332f>
    <TaxCatchAll xmlns="63c1e2ff-deed-4c04-9b1d-8e79b11909c2" xsi:nil="true"/>
    <SharedWithUsers xmlns="63c1e2ff-deed-4c04-9b1d-8e79b11909c2">
      <UserInfo>
        <DisplayName>Barbieri, Giorgio</DisplayName>
        <AccountId>18</AccountId>
        <AccountType/>
      </UserInfo>
      <UserInfo>
        <DisplayName>Pompili, Ilaria</DisplayName>
        <AccountId>26</AccountId>
        <AccountType/>
      </UserInfo>
      <UserInfo>
        <DisplayName>Verdone, Valerio</DisplayName>
        <AccountId>102</AccountId>
        <AccountType/>
      </UserInfo>
      <UserInfo>
        <DisplayName>Bongiovanni, Riccardo</DisplayName>
        <AccountId>130</AccountId>
        <AccountType/>
      </UserInfo>
      <UserInfo>
        <DisplayName>Sorlini, Chiara</DisplayName>
        <AccountId>212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3DB0E78C1EB646AB8971F411643C10" ma:contentTypeVersion="14" ma:contentTypeDescription="Create a new document." ma:contentTypeScope="" ma:versionID="67ef9defe16af7489fec6beab91a5dad">
  <xsd:schema xmlns:xsd="http://www.w3.org/2001/XMLSchema" xmlns:xs="http://www.w3.org/2001/XMLSchema" xmlns:p="http://schemas.microsoft.com/office/2006/metadata/properties" xmlns:ns2="9f7e871e-c190-4224-8f83-8a4c7142d345" xmlns:ns3="63c1e2ff-deed-4c04-9b1d-8e79b11909c2" targetNamespace="http://schemas.microsoft.com/office/2006/metadata/properties" ma:root="true" ma:fieldsID="3eef616789d1c28586a71ea2a04e7bc4" ns2:_="" ns3:_="">
    <xsd:import namespace="9f7e871e-c190-4224-8f83-8a4c7142d345"/>
    <xsd:import namespace="63c1e2ff-deed-4c04-9b1d-8e79b11909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7e871e-c190-4224-8f83-8a4c7142d3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d165d17-9b79-46c3-82b9-c927e733c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c1e2ff-deed-4c04-9b1d-8e79b11909c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664ed734-7616-4dd9-81e2-5f8c49e54066}" ma:internalName="TaxCatchAll" ma:showField="CatchAllData" ma:web="63c1e2ff-deed-4c04-9b1d-8e79b11909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93EF63-D8C5-45F5-ACC4-9F67209C664F}">
  <ds:schemaRefs>
    <ds:schemaRef ds:uri="63c1e2ff-deed-4c04-9b1d-8e79b11909c2"/>
    <ds:schemaRef ds:uri="9f7e871e-c190-4224-8f83-8a4c7142d34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FB9AB24-CD97-4E60-822C-4250647E0CAD}">
  <ds:schemaRefs>
    <ds:schemaRef ds:uri="63c1e2ff-deed-4c04-9b1d-8e79b11909c2"/>
    <ds:schemaRef ds:uri="9f7e871e-c190-4224-8f83-8a4c7142d34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4466043-F9D7-4DB4-BD04-56CCBA78C21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0793d39-0939-496d-b129-198edd916feb}" enabled="0" method="" siteId="{e0793d39-0939-496d-b129-198edd916fe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Copertina finale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linda.tomasello@giustizia.it</dc:creator>
  <cp:revision>1</cp:revision>
  <cp:lastPrinted>2018-05-22T16:50:25Z</cp:lastPrinted>
  <dcterms:created xsi:type="dcterms:W3CDTF">2015-01-09T08:49:49Z</dcterms:created>
  <dcterms:modified xsi:type="dcterms:W3CDTF">2022-09-27T09:54:03Z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0x010100473DB0E78C1EB646AB8971F411643C10</vt:lpwstr>
  </property>
  <property fmtid="{D5CDD505-2E9C-101B-9397-08002B2CF9AE}" pid="3" name="MediaServiceImageTags">
    <vt:lpwstr/>
  </property>
</Properties>
</file>